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7" r:id="rId2"/>
    <p:sldId id="261" r:id="rId3"/>
    <p:sldId id="256" r:id="rId4"/>
    <p:sldId id="260" r:id="rId5"/>
    <p:sldId id="262" r:id="rId6"/>
    <p:sldId id="263" r:id="rId7"/>
    <p:sldId id="264" r:id="rId8"/>
    <p:sldId id="265" r:id="rId9"/>
    <p:sldId id="266" r:id="rId10"/>
    <p:sldId id="267" r:id="rId11"/>
    <p:sldId id="268" r:id="rId12"/>
    <p:sldId id="258" r:id="rId13"/>
    <p:sldId id="259" r:id="rId14"/>
    <p:sldId id="269" r:id="rId15"/>
    <p:sldId id="270" r:id="rId16"/>
    <p:sldId id="272" r:id="rId17"/>
    <p:sldId id="271"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ly Langford" initials="" lastIdx="2" clrIdx="0"/>
  <p:cmAuthor id="2" name="Max"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C7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55B438-CA98-A04C-8B5D-6DABAB0CC164}" v="224" dt="2023-05-11T16:31:11.0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68"/>
    <p:restoredTop sz="95833"/>
  </p:normalViewPr>
  <p:slideViewPr>
    <p:cSldViewPr snapToGrid="0">
      <p:cViewPr varScale="1">
        <p:scale>
          <a:sx n="112" d="100"/>
          <a:sy n="112" d="100"/>
        </p:scale>
        <p:origin x="6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 Long" userId="ec029f2f-96ab-4f57-8bc3-ebf82bc17d56" providerId="ADAL" clId="{9455B438-CA98-A04C-8B5D-6DABAB0CC164}"/>
    <pc:docChg chg="undo custSel addSld modSld sldOrd">
      <pc:chgData name="Max Long" userId="ec029f2f-96ab-4f57-8bc3-ebf82bc17d56" providerId="ADAL" clId="{9455B438-CA98-A04C-8B5D-6DABAB0CC164}" dt="2023-06-12T09:19:29.567" v="2946" actId="113"/>
      <pc:docMkLst>
        <pc:docMk/>
      </pc:docMkLst>
      <pc:sldChg chg="modSp add mod">
        <pc:chgData name="Max Long" userId="ec029f2f-96ab-4f57-8bc3-ebf82bc17d56" providerId="ADAL" clId="{9455B438-CA98-A04C-8B5D-6DABAB0CC164}" dt="2023-05-11T16:08:46.354" v="2221" actId="113"/>
        <pc:sldMkLst>
          <pc:docMk/>
          <pc:sldMk cId="0" sldId="256"/>
        </pc:sldMkLst>
        <pc:spChg chg="mod">
          <ac:chgData name="Max Long" userId="ec029f2f-96ab-4f57-8bc3-ebf82bc17d56" providerId="ADAL" clId="{9455B438-CA98-A04C-8B5D-6DABAB0CC164}" dt="2023-05-04T14:02:01.907" v="1005" actId="207"/>
          <ac:spMkLst>
            <pc:docMk/>
            <pc:sldMk cId="0" sldId="256"/>
            <ac:spMk id="88" creationId="{00000000-0000-0000-0000-000000000000}"/>
          </ac:spMkLst>
        </pc:spChg>
        <pc:spChg chg="mod">
          <ac:chgData name="Max Long" userId="ec029f2f-96ab-4f57-8bc3-ebf82bc17d56" providerId="ADAL" clId="{9455B438-CA98-A04C-8B5D-6DABAB0CC164}" dt="2023-05-11T16:08:46.354" v="2221" actId="113"/>
          <ac:spMkLst>
            <pc:docMk/>
            <pc:sldMk cId="0" sldId="256"/>
            <ac:spMk id="89" creationId="{00000000-0000-0000-0000-000000000000}"/>
          </ac:spMkLst>
        </pc:spChg>
      </pc:sldChg>
      <pc:sldChg chg="addSp delSp modSp mod">
        <pc:chgData name="Max Long" userId="ec029f2f-96ab-4f57-8bc3-ebf82bc17d56" providerId="ADAL" clId="{9455B438-CA98-A04C-8B5D-6DABAB0CC164}" dt="2023-05-11T15:31:36.179" v="2156" actId="207"/>
        <pc:sldMkLst>
          <pc:docMk/>
          <pc:sldMk cId="0" sldId="257"/>
        </pc:sldMkLst>
        <pc:spChg chg="del">
          <ac:chgData name="Max Long" userId="ec029f2f-96ab-4f57-8bc3-ebf82bc17d56" providerId="ADAL" clId="{9455B438-CA98-A04C-8B5D-6DABAB0CC164}" dt="2023-05-04T13:21:01.429" v="123" actId="478"/>
          <ac:spMkLst>
            <pc:docMk/>
            <pc:sldMk cId="0" sldId="257"/>
            <ac:spMk id="2" creationId="{6CC9EA85-8DBB-0A73-88DA-2A3741FBB549}"/>
          </ac:spMkLst>
        </pc:spChg>
        <pc:spChg chg="add mod">
          <ac:chgData name="Max Long" userId="ec029f2f-96ab-4f57-8bc3-ebf82bc17d56" providerId="ADAL" clId="{9455B438-CA98-A04C-8B5D-6DABAB0CC164}" dt="2023-05-11T10:44:33.053" v="2113" actId="14100"/>
          <ac:spMkLst>
            <pc:docMk/>
            <pc:sldMk cId="0" sldId="257"/>
            <ac:spMk id="2" creationId="{BDD94820-832D-2CD2-6CBC-464DA3627128}"/>
          </ac:spMkLst>
        </pc:spChg>
        <pc:spChg chg="add del mod">
          <ac:chgData name="Max Long" userId="ec029f2f-96ab-4f57-8bc3-ebf82bc17d56" providerId="ADAL" clId="{9455B438-CA98-A04C-8B5D-6DABAB0CC164}" dt="2023-05-11T10:40:15.669" v="2047" actId="478"/>
          <ac:spMkLst>
            <pc:docMk/>
            <pc:sldMk cId="0" sldId="257"/>
            <ac:spMk id="5" creationId="{E2F69929-49C5-198D-2919-8E05ACCBD33C}"/>
          </ac:spMkLst>
        </pc:spChg>
        <pc:spChg chg="add del">
          <ac:chgData name="Max Long" userId="ec029f2f-96ab-4f57-8bc3-ebf82bc17d56" providerId="ADAL" clId="{9455B438-CA98-A04C-8B5D-6DABAB0CC164}" dt="2023-05-11T10:40:55.264" v="2049" actId="22"/>
          <ac:spMkLst>
            <pc:docMk/>
            <pc:sldMk cId="0" sldId="257"/>
            <ac:spMk id="6" creationId="{807F7E16-678D-02E6-61E8-5BAC9BE371F8}"/>
          </ac:spMkLst>
        </pc:spChg>
        <pc:spChg chg="add mod">
          <ac:chgData name="Max Long" userId="ec029f2f-96ab-4f57-8bc3-ebf82bc17d56" providerId="ADAL" clId="{9455B438-CA98-A04C-8B5D-6DABAB0CC164}" dt="2023-05-11T15:30:58.617" v="2154" actId="206"/>
          <ac:spMkLst>
            <pc:docMk/>
            <pc:sldMk cId="0" sldId="257"/>
            <ac:spMk id="7" creationId="{BA5CE505-7424-1361-D19D-C037EA85116C}"/>
          </ac:spMkLst>
        </pc:spChg>
        <pc:spChg chg="mod">
          <ac:chgData name="Max Long" userId="ec029f2f-96ab-4f57-8bc3-ebf82bc17d56" providerId="ADAL" clId="{9455B438-CA98-A04C-8B5D-6DABAB0CC164}" dt="2023-05-11T15:31:36.179" v="2156" actId="207"/>
          <ac:spMkLst>
            <pc:docMk/>
            <pc:sldMk cId="0" sldId="257"/>
            <ac:spMk id="84" creationId="{00000000-0000-0000-0000-000000000000}"/>
          </ac:spMkLst>
        </pc:spChg>
        <pc:picChg chg="add mod modCrop">
          <ac:chgData name="Max Long" userId="ec029f2f-96ab-4f57-8bc3-ebf82bc17d56" providerId="ADAL" clId="{9455B438-CA98-A04C-8B5D-6DABAB0CC164}" dt="2023-05-11T15:30:21.867" v="2147" actId="1036"/>
          <ac:picMkLst>
            <pc:docMk/>
            <pc:sldMk cId="0" sldId="257"/>
            <ac:picMk id="4" creationId="{6DAA1037-B1D2-8141-7C1A-1D12E6909A31}"/>
          </ac:picMkLst>
        </pc:picChg>
        <pc:picChg chg="add del mod">
          <ac:chgData name="Max Long" userId="ec029f2f-96ab-4f57-8bc3-ebf82bc17d56" providerId="ADAL" clId="{9455B438-CA98-A04C-8B5D-6DABAB0CC164}" dt="2023-05-11T10:42:33.637" v="2068" actId="478"/>
          <ac:picMkLst>
            <pc:docMk/>
            <pc:sldMk cId="0" sldId="257"/>
            <ac:picMk id="1026" creationId="{F64E5690-6582-D623-DEF4-1F636235CB5B}"/>
          </ac:picMkLst>
        </pc:picChg>
        <pc:picChg chg="add mod">
          <ac:chgData name="Max Long" userId="ec029f2f-96ab-4f57-8bc3-ebf82bc17d56" providerId="ADAL" clId="{9455B438-CA98-A04C-8B5D-6DABAB0CC164}" dt="2023-05-11T10:44:37.343" v="2114" actId="14100"/>
          <ac:picMkLst>
            <pc:docMk/>
            <pc:sldMk cId="0" sldId="257"/>
            <ac:picMk id="1028" creationId="{E9CD25F0-F482-6ABE-1A07-0C7988506835}"/>
          </ac:picMkLst>
        </pc:picChg>
      </pc:sldChg>
      <pc:sldChg chg="modSp mod ord">
        <pc:chgData name="Max Long" userId="ec029f2f-96ab-4f57-8bc3-ebf82bc17d56" providerId="ADAL" clId="{9455B438-CA98-A04C-8B5D-6DABAB0CC164}" dt="2023-06-12T09:19:26.171" v="2945" actId="113"/>
        <pc:sldMkLst>
          <pc:docMk/>
          <pc:sldMk cId="0" sldId="258"/>
        </pc:sldMkLst>
        <pc:spChg chg="mod">
          <ac:chgData name="Max Long" userId="ec029f2f-96ab-4f57-8bc3-ebf82bc17d56" providerId="ADAL" clId="{9455B438-CA98-A04C-8B5D-6DABAB0CC164}" dt="2023-05-04T13:32:12.693" v="250" actId="207"/>
          <ac:spMkLst>
            <pc:docMk/>
            <pc:sldMk cId="0" sldId="258"/>
            <ac:spMk id="90" creationId="{00000000-0000-0000-0000-000000000000}"/>
          </ac:spMkLst>
        </pc:spChg>
        <pc:spChg chg="mod">
          <ac:chgData name="Max Long" userId="ec029f2f-96ab-4f57-8bc3-ebf82bc17d56" providerId="ADAL" clId="{9455B438-CA98-A04C-8B5D-6DABAB0CC164}" dt="2023-06-12T09:19:26.171" v="2945" actId="113"/>
          <ac:spMkLst>
            <pc:docMk/>
            <pc:sldMk cId="0" sldId="258"/>
            <ac:spMk id="91" creationId="{00000000-0000-0000-0000-000000000000}"/>
          </ac:spMkLst>
        </pc:spChg>
      </pc:sldChg>
      <pc:sldChg chg="modSp mod ord">
        <pc:chgData name="Max Long" userId="ec029f2f-96ab-4f57-8bc3-ebf82bc17d56" providerId="ADAL" clId="{9455B438-CA98-A04C-8B5D-6DABAB0CC164}" dt="2023-06-12T09:19:29.567" v="2946" actId="113"/>
        <pc:sldMkLst>
          <pc:docMk/>
          <pc:sldMk cId="0" sldId="259"/>
        </pc:sldMkLst>
        <pc:spChg chg="mod">
          <ac:chgData name="Max Long" userId="ec029f2f-96ab-4f57-8bc3-ebf82bc17d56" providerId="ADAL" clId="{9455B438-CA98-A04C-8B5D-6DABAB0CC164}" dt="2023-06-12T09:19:29.567" v="2946" actId="113"/>
          <ac:spMkLst>
            <pc:docMk/>
            <pc:sldMk cId="0" sldId="259"/>
            <ac:spMk id="99" creationId="{00000000-0000-0000-0000-000000000000}"/>
          </ac:spMkLst>
        </pc:spChg>
      </pc:sldChg>
      <pc:sldChg chg="addSp delSp modSp add mod">
        <pc:chgData name="Max Long" userId="ec029f2f-96ab-4f57-8bc3-ebf82bc17d56" providerId="ADAL" clId="{9455B438-CA98-A04C-8B5D-6DABAB0CC164}" dt="2023-05-11T16:08:49.640" v="2222" actId="113"/>
        <pc:sldMkLst>
          <pc:docMk/>
          <pc:sldMk cId="0" sldId="260"/>
        </pc:sldMkLst>
        <pc:spChg chg="add del mod">
          <ac:chgData name="Max Long" userId="ec029f2f-96ab-4f57-8bc3-ebf82bc17d56" providerId="ADAL" clId="{9455B438-CA98-A04C-8B5D-6DABAB0CC164}" dt="2023-05-04T14:02:14.282" v="1008" actId="478"/>
          <ac:spMkLst>
            <pc:docMk/>
            <pc:sldMk cId="0" sldId="260"/>
            <ac:spMk id="3" creationId="{D22F996B-1E7E-4F73-C8BF-22351C31652F}"/>
          </ac:spMkLst>
        </pc:spChg>
        <pc:spChg chg="add mod">
          <ac:chgData name="Max Long" userId="ec029f2f-96ab-4f57-8bc3-ebf82bc17d56" providerId="ADAL" clId="{9455B438-CA98-A04C-8B5D-6DABAB0CC164}" dt="2023-05-04T14:02:09.791" v="1007"/>
          <ac:spMkLst>
            <pc:docMk/>
            <pc:sldMk cId="0" sldId="260"/>
            <ac:spMk id="4" creationId="{F6ADAA1C-23E5-4B3D-7BE2-401BDC0D95B9}"/>
          </ac:spMkLst>
        </pc:spChg>
        <pc:spChg chg="del mod">
          <ac:chgData name="Max Long" userId="ec029f2f-96ab-4f57-8bc3-ebf82bc17d56" providerId="ADAL" clId="{9455B438-CA98-A04C-8B5D-6DABAB0CC164}" dt="2023-05-04T14:02:09.463" v="1006" actId="478"/>
          <ac:spMkLst>
            <pc:docMk/>
            <pc:sldMk cId="0" sldId="260"/>
            <ac:spMk id="94" creationId="{00000000-0000-0000-0000-000000000000}"/>
          </ac:spMkLst>
        </pc:spChg>
        <pc:spChg chg="mod">
          <ac:chgData name="Max Long" userId="ec029f2f-96ab-4f57-8bc3-ebf82bc17d56" providerId="ADAL" clId="{9455B438-CA98-A04C-8B5D-6DABAB0CC164}" dt="2023-05-11T16:08:49.640" v="2222" actId="113"/>
          <ac:spMkLst>
            <pc:docMk/>
            <pc:sldMk cId="0" sldId="260"/>
            <ac:spMk id="95" creationId="{00000000-0000-0000-0000-000000000000}"/>
          </ac:spMkLst>
        </pc:spChg>
      </pc:sldChg>
      <pc:sldChg chg="addSp modSp add mod ord setBg">
        <pc:chgData name="Max Long" userId="ec029f2f-96ab-4f57-8bc3-ebf82bc17d56" providerId="ADAL" clId="{9455B438-CA98-A04C-8B5D-6DABAB0CC164}" dt="2023-05-11T16:07:33.249" v="2197" actId="1076"/>
        <pc:sldMkLst>
          <pc:docMk/>
          <pc:sldMk cId="0" sldId="261"/>
        </pc:sldMkLst>
        <pc:spChg chg="add mod">
          <ac:chgData name="Max Long" userId="ec029f2f-96ab-4f57-8bc3-ebf82bc17d56" providerId="ADAL" clId="{9455B438-CA98-A04C-8B5D-6DABAB0CC164}" dt="2023-05-11T16:07:33.249" v="2197" actId="1076"/>
          <ac:spMkLst>
            <pc:docMk/>
            <pc:sldMk cId="0" sldId="261"/>
            <ac:spMk id="2" creationId="{C18A883F-F7B9-0555-7A74-27F0488422B5}"/>
          </ac:spMkLst>
        </pc:spChg>
        <pc:spChg chg="mod">
          <ac:chgData name="Max Long" userId="ec029f2f-96ab-4f57-8bc3-ebf82bc17d56" providerId="ADAL" clId="{9455B438-CA98-A04C-8B5D-6DABAB0CC164}" dt="2023-05-11T16:07:20.844" v="2193" actId="3064"/>
          <ac:spMkLst>
            <pc:docMk/>
            <pc:sldMk cId="0" sldId="261"/>
            <ac:spMk id="100" creationId="{00000000-0000-0000-0000-000000000000}"/>
          </ac:spMkLst>
        </pc:spChg>
      </pc:sldChg>
      <pc:sldChg chg="addSp delSp modSp add mod">
        <pc:chgData name="Max Long" userId="ec029f2f-96ab-4f57-8bc3-ebf82bc17d56" providerId="ADAL" clId="{9455B438-CA98-A04C-8B5D-6DABAB0CC164}" dt="2023-05-11T16:09:37.094" v="2237" actId="206"/>
        <pc:sldMkLst>
          <pc:docMk/>
          <pc:sldMk cId="0" sldId="262"/>
        </pc:sldMkLst>
        <pc:spChg chg="mod">
          <ac:chgData name="Max Long" userId="ec029f2f-96ab-4f57-8bc3-ebf82bc17d56" providerId="ADAL" clId="{9455B438-CA98-A04C-8B5D-6DABAB0CC164}" dt="2023-05-09T14:54:48.636" v="1144" actId="14100"/>
          <ac:spMkLst>
            <pc:docMk/>
            <pc:sldMk cId="0" sldId="262"/>
            <ac:spMk id="106" creationId="{00000000-0000-0000-0000-000000000000}"/>
          </ac:spMkLst>
        </pc:spChg>
        <pc:spChg chg="mod">
          <ac:chgData name="Max Long" userId="ec029f2f-96ab-4f57-8bc3-ebf82bc17d56" providerId="ADAL" clId="{9455B438-CA98-A04C-8B5D-6DABAB0CC164}" dt="2023-05-11T16:09:37.094" v="2237" actId="206"/>
          <ac:spMkLst>
            <pc:docMk/>
            <pc:sldMk cId="0" sldId="262"/>
            <ac:spMk id="107" creationId="{00000000-0000-0000-0000-000000000000}"/>
          </ac:spMkLst>
        </pc:spChg>
        <pc:spChg chg="add del mod">
          <ac:chgData name="Max Long" userId="ec029f2f-96ab-4f57-8bc3-ebf82bc17d56" providerId="ADAL" clId="{9455B438-CA98-A04C-8B5D-6DABAB0CC164}" dt="2023-05-09T14:54:24.380" v="1132" actId="1076"/>
          <ac:spMkLst>
            <pc:docMk/>
            <pc:sldMk cId="0" sldId="262"/>
            <ac:spMk id="109" creationId="{00000000-0000-0000-0000-000000000000}"/>
          </ac:spMkLst>
        </pc:spChg>
        <pc:spChg chg="add del mod">
          <ac:chgData name="Max Long" userId="ec029f2f-96ab-4f57-8bc3-ebf82bc17d56" providerId="ADAL" clId="{9455B438-CA98-A04C-8B5D-6DABAB0CC164}" dt="2023-05-09T14:54:05.412" v="1127" actId="1076"/>
          <ac:spMkLst>
            <pc:docMk/>
            <pc:sldMk cId="0" sldId="262"/>
            <ac:spMk id="110" creationId="{00000000-0000-0000-0000-000000000000}"/>
          </ac:spMkLst>
        </pc:spChg>
        <pc:cxnChg chg="add del mod">
          <ac:chgData name="Max Long" userId="ec029f2f-96ab-4f57-8bc3-ebf82bc17d56" providerId="ADAL" clId="{9455B438-CA98-A04C-8B5D-6DABAB0CC164}" dt="2023-05-09T14:54:26.666" v="1133" actId="14100"/>
          <ac:cxnSpMkLst>
            <pc:docMk/>
            <pc:sldMk cId="0" sldId="262"/>
            <ac:cxnSpMk id="108" creationId="{00000000-0000-0000-0000-000000000000}"/>
          </ac:cxnSpMkLst>
        </pc:cxnChg>
      </pc:sldChg>
      <pc:sldChg chg="addSp modSp add mod">
        <pc:chgData name="Max Long" userId="ec029f2f-96ab-4f57-8bc3-ebf82bc17d56" providerId="ADAL" clId="{9455B438-CA98-A04C-8B5D-6DABAB0CC164}" dt="2023-06-12T09:19:17.237" v="2943" actId="113"/>
        <pc:sldMkLst>
          <pc:docMk/>
          <pc:sldMk cId="0" sldId="263"/>
        </pc:sldMkLst>
        <pc:spChg chg="add mod">
          <ac:chgData name="Max Long" userId="ec029f2f-96ab-4f57-8bc3-ebf82bc17d56" providerId="ADAL" clId="{9455B438-CA98-A04C-8B5D-6DABAB0CC164}" dt="2023-06-12T09:19:17.237" v="2943" actId="113"/>
          <ac:spMkLst>
            <pc:docMk/>
            <pc:sldMk cId="0" sldId="263"/>
            <ac:spMk id="2" creationId="{D046DC9C-23E7-8306-3BE6-F505D009B0FA}"/>
          </ac:spMkLst>
        </pc:spChg>
        <pc:spChg chg="add mod">
          <ac:chgData name="Max Long" userId="ec029f2f-96ab-4f57-8bc3-ebf82bc17d56" providerId="ADAL" clId="{9455B438-CA98-A04C-8B5D-6DABAB0CC164}" dt="2023-06-12T08:34:59.722" v="2909" actId="1076"/>
          <ac:spMkLst>
            <pc:docMk/>
            <pc:sldMk cId="0" sldId="263"/>
            <ac:spMk id="4" creationId="{EBEE4E92-7D6E-8F97-3A74-D80E1EBC3CEA}"/>
          </ac:spMkLst>
        </pc:spChg>
        <pc:spChg chg="mod">
          <ac:chgData name="Max Long" userId="ec029f2f-96ab-4f57-8bc3-ebf82bc17d56" providerId="ADAL" clId="{9455B438-CA98-A04C-8B5D-6DABAB0CC164}" dt="2023-05-11T16:28:49.006" v="2732" actId="1076"/>
          <ac:spMkLst>
            <pc:docMk/>
            <pc:sldMk cId="0" sldId="263"/>
            <ac:spMk id="116" creationId="{00000000-0000-0000-0000-000000000000}"/>
          </ac:spMkLst>
        </pc:spChg>
        <pc:spChg chg="mod">
          <ac:chgData name="Max Long" userId="ec029f2f-96ab-4f57-8bc3-ebf82bc17d56" providerId="ADAL" clId="{9455B438-CA98-A04C-8B5D-6DABAB0CC164}" dt="2023-05-11T16:29:22.893" v="2743" actId="3064"/>
          <ac:spMkLst>
            <pc:docMk/>
            <pc:sldMk cId="0" sldId="263"/>
            <ac:spMk id="117" creationId="{00000000-0000-0000-0000-000000000000}"/>
          </ac:spMkLst>
        </pc:spChg>
      </pc:sldChg>
      <pc:sldChg chg="modSp add mod delCm">
        <pc:chgData name="Max Long" userId="ec029f2f-96ab-4f57-8bc3-ebf82bc17d56" providerId="ADAL" clId="{9455B438-CA98-A04C-8B5D-6DABAB0CC164}" dt="2023-05-11T16:29:34.029" v="2745" actId="206"/>
        <pc:sldMkLst>
          <pc:docMk/>
          <pc:sldMk cId="0" sldId="264"/>
        </pc:sldMkLst>
        <pc:spChg chg="mod">
          <ac:chgData name="Max Long" userId="ec029f2f-96ab-4f57-8bc3-ebf82bc17d56" providerId="ADAL" clId="{9455B438-CA98-A04C-8B5D-6DABAB0CC164}" dt="2023-05-11T16:29:34.029" v="2745" actId="206"/>
          <ac:spMkLst>
            <pc:docMk/>
            <pc:sldMk cId="0" sldId="264"/>
            <ac:spMk id="123" creationId="{00000000-0000-0000-0000-000000000000}"/>
          </ac:spMkLst>
        </pc:spChg>
        <pc:spChg chg="mod">
          <ac:chgData name="Max Long" userId="ec029f2f-96ab-4f57-8bc3-ebf82bc17d56" providerId="ADAL" clId="{9455B438-CA98-A04C-8B5D-6DABAB0CC164}" dt="2023-05-10T07:55:19.577" v="2039" actId="207"/>
          <ac:spMkLst>
            <pc:docMk/>
            <pc:sldMk cId="0" sldId="264"/>
            <ac:spMk id="125" creationId="{00000000-0000-0000-0000-000000000000}"/>
          </ac:spMkLst>
        </pc:spChg>
        <pc:spChg chg="mod">
          <ac:chgData name="Max Long" userId="ec029f2f-96ab-4f57-8bc3-ebf82bc17d56" providerId="ADAL" clId="{9455B438-CA98-A04C-8B5D-6DABAB0CC164}" dt="2023-05-09T15:01:40.736" v="1301" actId="20577"/>
          <ac:spMkLst>
            <pc:docMk/>
            <pc:sldMk cId="0" sldId="264"/>
            <ac:spMk id="126" creationId="{00000000-0000-0000-0000-000000000000}"/>
          </ac:spMkLst>
        </pc:spChg>
      </pc:sldChg>
      <pc:sldChg chg="addSp delSp modSp add mod setBg delCm">
        <pc:chgData name="Max Long" userId="ec029f2f-96ab-4f57-8bc3-ebf82bc17d56" providerId="ADAL" clId="{9455B438-CA98-A04C-8B5D-6DABAB0CC164}" dt="2023-06-12T08:36:55.125" v="2918" actId="113"/>
        <pc:sldMkLst>
          <pc:docMk/>
          <pc:sldMk cId="0" sldId="265"/>
        </pc:sldMkLst>
        <pc:spChg chg="add mod">
          <ac:chgData name="Max Long" userId="ec029f2f-96ab-4f57-8bc3-ebf82bc17d56" providerId="ADAL" clId="{9455B438-CA98-A04C-8B5D-6DABAB0CC164}" dt="2023-06-12T08:36:55.125" v="2918" actId="113"/>
          <ac:spMkLst>
            <pc:docMk/>
            <pc:sldMk cId="0" sldId="265"/>
            <ac:spMk id="2" creationId="{A1AEA3EF-E929-09C5-C120-E4638550BB11}"/>
          </ac:spMkLst>
        </pc:spChg>
        <pc:spChg chg="del mod">
          <ac:chgData name="Max Long" userId="ec029f2f-96ab-4f57-8bc3-ebf82bc17d56" providerId="ADAL" clId="{9455B438-CA98-A04C-8B5D-6DABAB0CC164}" dt="2023-05-04T13:28:17.700" v="185" actId="478"/>
          <ac:spMkLst>
            <pc:docMk/>
            <pc:sldMk cId="0" sldId="265"/>
            <ac:spMk id="131" creationId="{00000000-0000-0000-0000-000000000000}"/>
          </ac:spMkLst>
        </pc:spChg>
        <pc:spChg chg="mod">
          <ac:chgData name="Max Long" userId="ec029f2f-96ab-4f57-8bc3-ebf82bc17d56" providerId="ADAL" clId="{9455B438-CA98-A04C-8B5D-6DABAB0CC164}" dt="2023-05-10T07:40:32.634" v="1991" actId="20577"/>
          <ac:spMkLst>
            <pc:docMk/>
            <pc:sldMk cId="0" sldId="265"/>
            <ac:spMk id="132" creationId="{00000000-0000-0000-0000-000000000000}"/>
          </ac:spMkLst>
        </pc:spChg>
        <pc:spChg chg="mod">
          <ac:chgData name="Max Long" userId="ec029f2f-96ab-4f57-8bc3-ebf82bc17d56" providerId="ADAL" clId="{9455B438-CA98-A04C-8B5D-6DABAB0CC164}" dt="2023-05-04T13:28:25.176" v="186" actId="207"/>
          <ac:spMkLst>
            <pc:docMk/>
            <pc:sldMk cId="0" sldId="265"/>
            <ac:spMk id="133" creationId="{00000000-0000-0000-0000-000000000000}"/>
          </ac:spMkLst>
        </pc:spChg>
        <pc:spChg chg="mod">
          <ac:chgData name="Max Long" userId="ec029f2f-96ab-4f57-8bc3-ebf82bc17d56" providerId="ADAL" clId="{9455B438-CA98-A04C-8B5D-6DABAB0CC164}" dt="2023-05-09T15:04:36.033" v="1305" actId="14100"/>
          <ac:spMkLst>
            <pc:docMk/>
            <pc:sldMk cId="0" sldId="265"/>
            <ac:spMk id="135" creationId="{00000000-0000-0000-0000-000000000000}"/>
          </ac:spMkLst>
        </pc:spChg>
        <pc:spChg chg="mod">
          <ac:chgData name="Max Long" userId="ec029f2f-96ab-4f57-8bc3-ebf82bc17d56" providerId="ADAL" clId="{9455B438-CA98-A04C-8B5D-6DABAB0CC164}" dt="2023-05-09T15:04:24.441" v="1302" actId="14100"/>
          <ac:spMkLst>
            <pc:docMk/>
            <pc:sldMk cId="0" sldId="265"/>
            <ac:spMk id="136" creationId="{00000000-0000-0000-0000-000000000000}"/>
          </ac:spMkLst>
        </pc:spChg>
        <pc:spChg chg="mod">
          <ac:chgData name="Max Long" userId="ec029f2f-96ab-4f57-8bc3-ebf82bc17d56" providerId="ADAL" clId="{9455B438-CA98-A04C-8B5D-6DABAB0CC164}" dt="2023-05-09T15:04:42.206" v="1307" actId="14100"/>
          <ac:spMkLst>
            <pc:docMk/>
            <pc:sldMk cId="0" sldId="265"/>
            <ac:spMk id="137" creationId="{00000000-0000-0000-0000-000000000000}"/>
          </ac:spMkLst>
        </pc:spChg>
        <pc:spChg chg="mod">
          <ac:chgData name="Max Long" userId="ec029f2f-96ab-4f57-8bc3-ebf82bc17d56" providerId="ADAL" clId="{9455B438-CA98-A04C-8B5D-6DABAB0CC164}" dt="2023-05-09T15:04:33.297" v="1304" actId="14100"/>
          <ac:spMkLst>
            <pc:docMk/>
            <pc:sldMk cId="0" sldId="265"/>
            <ac:spMk id="138" creationId="{00000000-0000-0000-0000-000000000000}"/>
          </ac:spMkLst>
        </pc:spChg>
      </pc:sldChg>
      <pc:sldChg chg="addSp modSp add mod setBg">
        <pc:chgData name="Max Long" userId="ec029f2f-96ab-4f57-8bc3-ebf82bc17d56" providerId="ADAL" clId="{9455B438-CA98-A04C-8B5D-6DABAB0CC164}" dt="2023-06-12T08:36:52.279" v="2917" actId="113"/>
        <pc:sldMkLst>
          <pc:docMk/>
          <pc:sldMk cId="0" sldId="266"/>
        </pc:sldMkLst>
        <pc:spChg chg="add mod">
          <ac:chgData name="Max Long" userId="ec029f2f-96ab-4f57-8bc3-ebf82bc17d56" providerId="ADAL" clId="{9455B438-CA98-A04C-8B5D-6DABAB0CC164}" dt="2023-06-12T08:36:52.279" v="2917" actId="113"/>
          <ac:spMkLst>
            <pc:docMk/>
            <pc:sldMk cId="0" sldId="266"/>
            <ac:spMk id="2" creationId="{916679A8-E568-3E91-E68F-9788BA46DB67}"/>
          </ac:spMkLst>
        </pc:spChg>
        <pc:spChg chg="mod">
          <ac:chgData name="Max Long" userId="ec029f2f-96ab-4f57-8bc3-ebf82bc17d56" providerId="ADAL" clId="{9455B438-CA98-A04C-8B5D-6DABAB0CC164}" dt="2023-06-12T08:35:15.022" v="2910" actId="14100"/>
          <ac:spMkLst>
            <pc:docMk/>
            <pc:sldMk cId="0" sldId="266"/>
            <ac:spMk id="143" creationId="{00000000-0000-0000-0000-000000000000}"/>
          </ac:spMkLst>
        </pc:spChg>
        <pc:spChg chg="mod">
          <ac:chgData name="Max Long" userId="ec029f2f-96ab-4f57-8bc3-ebf82bc17d56" providerId="ADAL" clId="{9455B438-CA98-A04C-8B5D-6DABAB0CC164}" dt="2023-05-11T16:13:33.013" v="2323" actId="207"/>
          <ac:spMkLst>
            <pc:docMk/>
            <pc:sldMk cId="0" sldId="266"/>
            <ac:spMk id="144" creationId="{00000000-0000-0000-0000-000000000000}"/>
          </ac:spMkLst>
        </pc:spChg>
        <pc:spChg chg="mod">
          <ac:chgData name="Max Long" userId="ec029f2f-96ab-4f57-8bc3-ebf82bc17d56" providerId="ADAL" clId="{9455B438-CA98-A04C-8B5D-6DABAB0CC164}" dt="2023-05-11T16:12:48.902" v="2280" actId="2085"/>
          <ac:spMkLst>
            <pc:docMk/>
            <pc:sldMk cId="0" sldId="266"/>
            <ac:spMk id="147" creationId="{00000000-0000-0000-0000-000000000000}"/>
          </ac:spMkLst>
        </pc:spChg>
        <pc:spChg chg="mod">
          <ac:chgData name="Max Long" userId="ec029f2f-96ab-4f57-8bc3-ebf82bc17d56" providerId="ADAL" clId="{9455B438-CA98-A04C-8B5D-6DABAB0CC164}" dt="2023-05-09T15:06:55.412" v="1321" actId="1076"/>
          <ac:spMkLst>
            <pc:docMk/>
            <pc:sldMk cId="0" sldId="266"/>
            <ac:spMk id="148" creationId="{00000000-0000-0000-0000-000000000000}"/>
          </ac:spMkLst>
        </pc:spChg>
        <pc:spChg chg="mod">
          <ac:chgData name="Max Long" userId="ec029f2f-96ab-4f57-8bc3-ebf82bc17d56" providerId="ADAL" clId="{9455B438-CA98-A04C-8B5D-6DABAB0CC164}" dt="2023-05-09T15:07:07.079" v="1325" actId="20577"/>
          <ac:spMkLst>
            <pc:docMk/>
            <pc:sldMk cId="0" sldId="266"/>
            <ac:spMk id="149" creationId="{00000000-0000-0000-0000-000000000000}"/>
          </ac:spMkLst>
        </pc:spChg>
        <pc:spChg chg="mod">
          <ac:chgData name="Max Long" userId="ec029f2f-96ab-4f57-8bc3-ebf82bc17d56" providerId="ADAL" clId="{9455B438-CA98-A04C-8B5D-6DABAB0CC164}" dt="2023-05-09T15:07:10.126" v="1327" actId="20577"/>
          <ac:spMkLst>
            <pc:docMk/>
            <pc:sldMk cId="0" sldId="266"/>
            <ac:spMk id="150" creationId="{00000000-0000-0000-0000-000000000000}"/>
          </ac:spMkLst>
        </pc:spChg>
        <pc:spChg chg="mod">
          <ac:chgData name="Max Long" userId="ec029f2f-96ab-4f57-8bc3-ebf82bc17d56" providerId="ADAL" clId="{9455B438-CA98-A04C-8B5D-6DABAB0CC164}" dt="2023-05-09T15:07:04.494" v="1323" actId="20577"/>
          <ac:spMkLst>
            <pc:docMk/>
            <pc:sldMk cId="0" sldId="266"/>
            <ac:spMk id="151" creationId="{00000000-0000-0000-0000-000000000000}"/>
          </ac:spMkLst>
        </pc:spChg>
      </pc:sldChg>
      <pc:sldChg chg="addSp delSp modSp add mod">
        <pc:chgData name="Max Long" userId="ec029f2f-96ab-4f57-8bc3-ebf82bc17d56" providerId="ADAL" clId="{9455B438-CA98-A04C-8B5D-6DABAB0CC164}" dt="2023-05-11T16:13:56.296" v="2328" actId="206"/>
        <pc:sldMkLst>
          <pc:docMk/>
          <pc:sldMk cId="0" sldId="267"/>
        </pc:sldMkLst>
        <pc:spChg chg="add del mod">
          <ac:chgData name="Max Long" userId="ec029f2f-96ab-4f57-8bc3-ebf82bc17d56" providerId="ADAL" clId="{9455B438-CA98-A04C-8B5D-6DABAB0CC164}" dt="2023-05-11T16:11:18.343" v="2256" actId="478"/>
          <ac:spMkLst>
            <pc:docMk/>
            <pc:sldMk cId="0" sldId="267"/>
            <ac:spMk id="3" creationId="{ECC51574-67F8-935C-E2F2-F84E461EB823}"/>
          </ac:spMkLst>
        </pc:spChg>
        <pc:spChg chg="add del mod">
          <ac:chgData name="Max Long" userId="ec029f2f-96ab-4f57-8bc3-ebf82bc17d56" providerId="ADAL" clId="{9455B438-CA98-A04C-8B5D-6DABAB0CC164}" dt="2023-05-11T16:11:15.075" v="2255"/>
          <ac:spMkLst>
            <pc:docMk/>
            <pc:sldMk cId="0" sldId="267"/>
            <ac:spMk id="4" creationId="{83D36BF8-6E77-6B32-992A-E41169002618}"/>
          </ac:spMkLst>
        </pc:spChg>
        <pc:spChg chg="add mod">
          <ac:chgData name="Max Long" userId="ec029f2f-96ab-4f57-8bc3-ebf82bc17d56" providerId="ADAL" clId="{9455B438-CA98-A04C-8B5D-6DABAB0CC164}" dt="2023-05-11T16:13:56.296" v="2328" actId="206"/>
          <ac:spMkLst>
            <pc:docMk/>
            <pc:sldMk cId="0" sldId="267"/>
            <ac:spMk id="5" creationId="{05F09F5F-B7E8-4B7D-EAE9-205A5919C1ED}"/>
          </ac:spMkLst>
        </pc:spChg>
        <pc:spChg chg="del mod">
          <ac:chgData name="Max Long" userId="ec029f2f-96ab-4f57-8bc3-ebf82bc17d56" providerId="ADAL" clId="{9455B438-CA98-A04C-8B5D-6DABAB0CC164}" dt="2023-05-11T16:11:12.866" v="2253" actId="478"/>
          <ac:spMkLst>
            <pc:docMk/>
            <pc:sldMk cId="0" sldId="267"/>
            <ac:spMk id="157" creationId="{00000000-0000-0000-0000-000000000000}"/>
          </ac:spMkLst>
        </pc:spChg>
        <pc:spChg chg="mod">
          <ac:chgData name="Max Long" userId="ec029f2f-96ab-4f57-8bc3-ebf82bc17d56" providerId="ADAL" clId="{9455B438-CA98-A04C-8B5D-6DABAB0CC164}" dt="2023-05-11T16:11:40.777" v="2261" actId="1076"/>
          <ac:spMkLst>
            <pc:docMk/>
            <pc:sldMk cId="0" sldId="267"/>
            <ac:spMk id="158" creationId="{00000000-0000-0000-0000-000000000000}"/>
          </ac:spMkLst>
        </pc:spChg>
        <pc:spChg chg="mod">
          <ac:chgData name="Max Long" userId="ec029f2f-96ab-4f57-8bc3-ebf82bc17d56" providerId="ADAL" clId="{9455B438-CA98-A04C-8B5D-6DABAB0CC164}" dt="2023-05-11T16:11:34.269" v="2260" actId="2085"/>
          <ac:spMkLst>
            <pc:docMk/>
            <pc:sldMk cId="0" sldId="267"/>
            <ac:spMk id="159" creationId="{00000000-0000-0000-0000-000000000000}"/>
          </ac:spMkLst>
        </pc:spChg>
        <pc:spChg chg="mod">
          <ac:chgData name="Max Long" userId="ec029f2f-96ab-4f57-8bc3-ebf82bc17d56" providerId="ADAL" clId="{9455B438-CA98-A04C-8B5D-6DABAB0CC164}" dt="2023-05-04T13:29:47.093" v="220" actId="13822"/>
          <ac:spMkLst>
            <pc:docMk/>
            <pc:sldMk cId="0" sldId="267"/>
            <ac:spMk id="160" creationId="{00000000-0000-0000-0000-000000000000}"/>
          </ac:spMkLst>
        </pc:spChg>
      </pc:sldChg>
      <pc:sldChg chg="addSp delSp modSp add mod">
        <pc:chgData name="Max Long" userId="ec029f2f-96ab-4f57-8bc3-ebf82bc17d56" providerId="ADAL" clId="{9455B438-CA98-A04C-8B5D-6DABAB0CC164}" dt="2023-06-12T09:19:22.854" v="2944" actId="113"/>
        <pc:sldMkLst>
          <pc:docMk/>
          <pc:sldMk cId="0" sldId="268"/>
        </pc:sldMkLst>
        <pc:spChg chg="add mod">
          <ac:chgData name="Max Long" userId="ec029f2f-96ab-4f57-8bc3-ebf82bc17d56" providerId="ADAL" clId="{9455B438-CA98-A04C-8B5D-6DABAB0CC164}" dt="2023-06-12T09:19:22.854" v="2944" actId="113"/>
          <ac:spMkLst>
            <pc:docMk/>
            <pc:sldMk cId="0" sldId="268"/>
            <ac:spMk id="2" creationId="{F7320EA7-F6FE-719F-C496-E178106310DA}"/>
          </ac:spMkLst>
        </pc:spChg>
        <pc:spChg chg="add del mod">
          <ac:chgData name="Max Long" userId="ec029f2f-96ab-4f57-8bc3-ebf82bc17d56" providerId="ADAL" clId="{9455B438-CA98-A04C-8B5D-6DABAB0CC164}" dt="2023-05-09T18:03:27.319" v="1673"/>
          <ac:spMkLst>
            <pc:docMk/>
            <pc:sldMk cId="0" sldId="268"/>
            <ac:spMk id="3" creationId="{28B50611-3F4E-EE7F-5403-0FE3A2BE0DA7}"/>
          </ac:spMkLst>
        </pc:spChg>
        <pc:spChg chg="mod">
          <ac:chgData name="Max Long" userId="ec029f2f-96ab-4f57-8bc3-ebf82bc17d56" providerId="ADAL" clId="{9455B438-CA98-A04C-8B5D-6DABAB0CC164}" dt="2023-05-11T16:31:16.105" v="2795" actId="3064"/>
          <ac:spMkLst>
            <pc:docMk/>
            <pc:sldMk cId="0" sldId="268"/>
            <ac:spMk id="165" creationId="{00000000-0000-0000-0000-000000000000}"/>
          </ac:spMkLst>
        </pc:spChg>
        <pc:spChg chg="mod">
          <ac:chgData name="Max Long" userId="ec029f2f-96ab-4f57-8bc3-ebf82bc17d56" providerId="ADAL" clId="{9455B438-CA98-A04C-8B5D-6DABAB0CC164}" dt="2023-05-11T16:31:35.213" v="2801" actId="3064"/>
          <ac:spMkLst>
            <pc:docMk/>
            <pc:sldMk cId="0" sldId="268"/>
            <ac:spMk id="166" creationId="{00000000-0000-0000-0000-000000000000}"/>
          </ac:spMkLst>
        </pc:spChg>
        <pc:spChg chg="mod">
          <ac:chgData name="Max Long" userId="ec029f2f-96ab-4f57-8bc3-ebf82bc17d56" providerId="ADAL" clId="{9455B438-CA98-A04C-8B5D-6DABAB0CC164}" dt="2023-05-09T18:08:32.501" v="1844" actId="20577"/>
          <ac:spMkLst>
            <pc:docMk/>
            <pc:sldMk cId="0" sldId="268"/>
            <ac:spMk id="167" creationId="{00000000-0000-0000-0000-000000000000}"/>
          </ac:spMkLst>
        </pc:spChg>
        <pc:spChg chg="mod">
          <ac:chgData name="Max Long" userId="ec029f2f-96ab-4f57-8bc3-ebf82bc17d56" providerId="ADAL" clId="{9455B438-CA98-A04C-8B5D-6DABAB0CC164}" dt="2023-05-09T18:03:56.009" v="1685" actId="1076"/>
          <ac:spMkLst>
            <pc:docMk/>
            <pc:sldMk cId="0" sldId="268"/>
            <ac:spMk id="168" creationId="{00000000-0000-0000-0000-000000000000}"/>
          </ac:spMkLst>
        </pc:spChg>
      </pc:sldChg>
      <pc:sldChg chg="modSp add mod">
        <pc:chgData name="Max Long" userId="ec029f2f-96ab-4f57-8bc3-ebf82bc17d56" providerId="ADAL" clId="{9455B438-CA98-A04C-8B5D-6DABAB0CC164}" dt="2023-05-11T16:27:44.200" v="2712" actId="3064"/>
        <pc:sldMkLst>
          <pc:docMk/>
          <pc:sldMk cId="0" sldId="269"/>
        </pc:sldMkLst>
        <pc:spChg chg="mod">
          <ac:chgData name="Max Long" userId="ec029f2f-96ab-4f57-8bc3-ebf82bc17d56" providerId="ADAL" clId="{9455B438-CA98-A04C-8B5D-6DABAB0CC164}" dt="2023-05-11T16:27:44.200" v="2712" actId="3064"/>
          <ac:spMkLst>
            <pc:docMk/>
            <pc:sldMk cId="0" sldId="269"/>
            <ac:spMk id="173" creationId="{00000000-0000-0000-0000-000000000000}"/>
          </ac:spMkLst>
        </pc:spChg>
        <pc:spChg chg="mod">
          <ac:chgData name="Max Long" userId="ec029f2f-96ab-4f57-8bc3-ebf82bc17d56" providerId="ADAL" clId="{9455B438-CA98-A04C-8B5D-6DABAB0CC164}" dt="2023-05-11T16:27:16.603" v="2695" actId="3064"/>
          <ac:spMkLst>
            <pc:docMk/>
            <pc:sldMk cId="0" sldId="269"/>
            <ac:spMk id="174" creationId="{00000000-0000-0000-0000-000000000000}"/>
          </ac:spMkLst>
        </pc:spChg>
        <pc:spChg chg="mod">
          <ac:chgData name="Max Long" userId="ec029f2f-96ab-4f57-8bc3-ebf82bc17d56" providerId="ADAL" clId="{9455B438-CA98-A04C-8B5D-6DABAB0CC164}" dt="2023-05-09T20:23:55.310" v="1849" actId="20577"/>
          <ac:spMkLst>
            <pc:docMk/>
            <pc:sldMk cId="0" sldId="269"/>
            <ac:spMk id="177" creationId="{00000000-0000-0000-0000-000000000000}"/>
          </ac:spMkLst>
        </pc:spChg>
        <pc:spChg chg="mod">
          <ac:chgData name="Max Long" userId="ec029f2f-96ab-4f57-8bc3-ebf82bc17d56" providerId="ADAL" clId="{9455B438-CA98-A04C-8B5D-6DABAB0CC164}" dt="2023-05-04T14:02:43.361" v="1012" actId="1076"/>
          <ac:spMkLst>
            <pc:docMk/>
            <pc:sldMk cId="0" sldId="269"/>
            <ac:spMk id="179" creationId="{00000000-0000-0000-0000-000000000000}"/>
          </ac:spMkLst>
        </pc:spChg>
      </pc:sldChg>
      <pc:sldChg chg="addSp delSp modSp add mod">
        <pc:chgData name="Max Long" userId="ec029f2f-96ab-4f57-8bc3-ebf82bc17d56" providerId="ADAL" clId="{9455B438-CA98-A04C-8B5D-6DABAB0CC164}" dt="2023-06-12T08:36:14.848" v="2913" actId="113"/>
        <pc:sldMkLst>
          <pc:docMk/>
          <pc:sldMk cId="0" sldId="270"/>
        </pc:sldMkLst>
        <pc:spChg chg="add mod">
          <ac:chgData name="Max Long" userId="ec029f2f-96ab-4f57-8bc3-ebf82bc17d56" providerId="ADAL" clId="{9455B438-CA98-A04C-8B5D-6DABAB0CC164}" dt="2023-06-12T08:36:14.848" v="2913" actId="113"/>
          <ac:spMkLst>
            <pc:docMk/>
            <pc:sldMk cId="0" sldId="270"/>
            <ac:spMk id="2" creationId="{D495350A-4D85-D43A-DB7A-9A3BCE6F83F1}"/>
          </ac:spMkLst>
        </pc:spChg>
        <pc:spChg chg="add del mod">
          <ac:chgData name="Max Long" userId="ec029f2f-96ab-4f57-8bc3-ebf82bc17d56" providerId="ADAL" clId="{9455B438-CA98-A04C-8B5D-6DABAB0CC164}" dt="2023-05-11T16:24:34.538" v="2556" actId="478"/>
          <ac:spMkLst>
            <pc:docMk/>
            <pc:sldMk cId="0" sldId="270"/>
            <ac:spMk id="3" creationId="{42F33919-C87B-35DB-D7D3-1A39214626EC}"/>
          </ac:spMkLst>
        </pc:spChg>
        <pc:spChg chg="add del mod">
          <ac:chgData name="Max Long" userId="ec029f2f-96ab-4f57-8bc3-ebf82bc17d56" providerId="ADAL" clId="{9455B438-CA98-A04C-8B5D-6DABAB0CC164}" dt="2023-05-04T14:05:03.981" v="1043" actId="478"/>
          <ac:spMkLst>
            <pc:docMk/>
            <pc:sldMk cId="0" sldId="270"/>
            <ac:spMk id="3" creationId="{EA860A49-1457-354B-91C8-93B124FE0216}"/>
          </ac:spMkLst>
        </pc:spChg>
        <pc:spChg chg="add del mod">
          <ac:chgData name="Max Long" userId="ec029f2f-96ab-4f57-8bc3-ebf82bc17d56" providerId="ADAL" clId="{9455B438-CA98-A04C-8B5D-6DABAB0CC164}" dt="2023-05-11T16:25:41.613" v="2571" actId="478"/>
          <ac:spMkLst>
            <pc:docMk/>
            <pc:sldMk cId="0" sldId="270"/>
            <ac:spMk id="4" creationId="{B572618A-917E-647D-BC16-258D65BB8722}"/>
          </ac:spMkLst>
        </pc:spChg>
        <pc:spChg chg="add mod">
          <ac:chgData name="Max Long" userId="ec029f2f-96ab-4f57-8bc3-ebf82bc17d56" providerId="ADAL" clId="{9455B438-CA98-A04C-8B5D-6DABAB0CC164}" dt="2023-05-11T16:26:30.338" v="2673" actId="1037"/>
          <ac:spMkLst>
            <pc:docMk/>
            <pc:sldMk cId="0" sldId="270"/>
            <ac:spMk id="5" creationId="{F29A1AFE-70BC-9932-2826-23BEFD5976E8}"/>
          </ac:spMkLst>
        </pc:spChg>
        <pc:spChg chg="add del mod">
          <ac:chgData name="Max Long" userId="ec029f2f-96ab-4f57-8bc3-ebf82bc17d56" providerId="ADAL" clId="{9455B438-CA98-A04C-8B5D-6DABAB0CC164}" dt="2023-05-11T16:24:36.537" v="2557" actId="478"/>
          <ac:spMkLst>
            <pc:docMk/>
            <pc:sldMk cId="0" sldId="270"/>
            <ac:spMk id="7" creationId="{CE32EA1F-E2A4-5CC8-603F-1687D0846B04}"/>
          </ac:spMkLst>
        </pc:spChg>
        <pc:spChg chg="add mod">
          <ac:chgData name="Max Long" userId="ec029f2f-96ab-4f57-8bc3-ebf82bc17d56" providerId="ADAL" clId="{9455B438-CA98-A04C-8B5D-6DABAB0CC164}" dt="2023-05-11T16:26:30.338" v="2673" actId="1037"/>
          <ac:spMkLst>
            <pc:docMk/>
            <pc:sldMk cId="0" sldId="270"/>
            <ac:spMk id="8" creationId="{834D771D-5291-3CD7-631E-2946A3473461}"/>
          </ac:spMkLst>
        </pc:spChg>
        <pc:spChg chg="del mod">
          <ac:chgData name="Max Long" userId="ec029f2f-96ab-4f57-8bc3-ebf82bc17d56" providerId="ADAL" clId="{9455B438-CA98-A04C-8B5D-6DABAB0CC164}" dt="2023-05-04T14:05:00.675" v="1041" actId="478"/>
          <ac:spMkLst>
            <pc:docMk/>
            <pc:sldMk cId="0" sldId="270"/>
            <ac:spMk id="184" creationId="{00000000-0000-0000-0000-000000000000}"/>
          </ac:spMkLst>
        </pc:spChg>
        <pc:spChg chg="del mod">
          <ac:chgData name="Max Long" userId="ec029f2f-96ab-4f57-8bc3-ebf82bc17d56" providerId="ADAL" clId="{9455B438-CA98-A04C-8B5D-6DABAB0CC164}" dt="2023-05-11T16:24:27.696" v="2555" actId="478"/>
          <ac:spMkLst>
            <pc:docMk/>
            <pc:sldMk cId="0" sldId="270"/>
            <ac:spMk id="185" creationId="{00000000-0000-0000-0000-000000000000}"/>
          </ac:spMkLst>
        </pc:spChg>
        <pc:spChg chg="mod">
          <ac:chgData name="Max Long" userId="ec029f2f-96ab-4f57-8bc3-ebf82bc17d56" providerId="ADAL" clId="{9455B438-CA98-A04C-8B5D-6DABAB0CC164}" dt="2023-06-12T08:36:11.220" v="2912" actId="207"/>
          <ac:spMkLst>
            <pc:docMk/>
            <pc:sldMk cId="0" sldId="270"/>
            <ac:spMk id="186" creationId="{00000000-0000-0000-0000-000000000000}"/>
          </ac:spMkLst>
        </pc:spChg>
        <pc:spChg chg="mod">
          <ac:chgData name="Max Long" userId="ec029f2f-96ab-4f57-8bc3-ebf82bc17d56" providerId="ADAL" clId="{9455B438-CA98-A04C-8B5D-6DABAB0CC164}" dt="2023-05-11T16:25:02.645" v="2565" actId="1076"/>
          <ac:spMkLst>
            <pc:docMk/>
            <pc:sldMk cId="0" sldId="270"/>
            <ac:spMk id="187" creationId="{00000000-0000-0000-0000-000000000000}"/>
          </ac:spMkLst>
        </pc:spChg>
      </pc:sldChg>
      <pc:sldChg chg="addSp delSp modSp add mod">
        <pc:chgData name="Max Long" userId="ec029f2f-96ab-4f57-8bc3-ebf82bc17d56" providerId="ADAL" clId="{9455B438-CA98-A04C-8B5D-6DABAB0CC164}" dt="2023-06-12T08:36:44.937" v="2916" actId="113"/>
        <pc:sldMkLst>
          <pc:docMk/>
          <pc:sldMk cId="0" sldId="271"/>
        </pc:sldMkLst>
        <pc:spChg chg="add mod">
          <ac:chgData name="Max Long" userId="ec029f2f-96ab-4f57-8bc3-ebf82bc17d56" providerId="ADAL" clId="{9455B438-CA98-A04C-8B5D-6DABAB0CC164}" dt="2023-06-12T08:36:44.937" v="2916" actId="113"/>
          <ac:spMkLst>
            <pc:docMk/>
            <pc:sldMk cId="0" sldId="271"/>
            <ac:spMk id="2" creationId="{0A9E349F-B156-48D3-83CF-A134A6C566A6}"/>
          </ac:spMkLst>
        </pc:spChg>
        <pc:spChg chg="add del mod">
          <ac:chgData name="Max Long" userId="ec029f2f-96ab-4f57-8bc3-ebf82bc17d56" providerId="ADAL" clId="{9455B438-CA98-A04C-8B5D-6DABAB0CC164}" dt="2023-05-04T13:38:11.925" v="337" actId="478"/>
          <ac:spMkLst>
            <pc:docMk/>
            <pc:sldMk cId="0" sldId="271"/>
            <ac:spMk id="2" creationId="{B843197E-8D98-69C8-0644-4EE3AFFDB4ED}"/>
          </ac:spMkLst>
        </pc:spChg>
        <pc:spChg chg="add del mod">
          <ac:chgData name="Max Long" userId="ec029f2f-96ab-4f57-8bc3-ebf82bc17d56" providerId="ADAL" clId="{9455B438-CA98-A04C-8B5D-6DABAB0CC164}" dt="2023-05-11T16:25:46.381" v="2573" actId="478"/>
          <ac:spMkLst>
            <pc:docMk/>
            <pc:sldMk cId="0" sldId="271"/>
            <ac:spMk id="3" creationId="{9CC06C67-D73B-2837-0F7B-723C409032DF}"/>
          </ac:spMkLst>
        </pc:spChg>
        <pc:spChg chg="add mod">
          <ac:chgData name="Max Long" userId="ec029f2f-96ab-4f57-8bc3-ebf82bc17d56" providerId="ADAL" clId="{9455B438-CA98-A04C-8B5D-6DABAB0CC164}" dt="2023-05-11T16:25:59.634" v="2590" actId="1035"/>
          <ac:spMkLst>
            <pc:docMk/>
            <pc:sldMk cId="0" sldId="271"/>
            <ac:spMk id="4" creationId="{BA5C8CF7-A460-F3D6-024B-CDEE6E9FDA04}"/>
          </ac:spMkLst>
        </pc:spChg>
        <pc:spChg chg="add del mod">
          <ac:chgData name="Max Long" userId="ec029f2f-96ab-4f57-8bc3-ebf82bc17d56" providerId="ADAL" clId="{9455B438-CA98-A04C-8B5D-6DABAB0CC164}" dt="2023-05-04T14:04:54.257" v="1040" actId="478"/>
          <ac:spMkLst>
            <pc:docMk/>
            <pc:sldMk cId="0" sldId="271"/>
            <ac:spMk id="5" creationId="{56D367ED-B1A8-98F5-295C-A22291A90724}"/>
          </ac:spMkLst>
        </pc:spChg>
        <pc:spChg chg="del mod">
          <ac:chgData name="Max Long" userId="ec029f2f-96ab-4f57-8bc3-ebf82bc17d56" providerId="ADAL" clId="{9455B438-CA98-A04C-8B5D-6DABAB0CC164}" dt="2023-05-04T14:04:51.630" v="1039" actId="478"/>
          <ac:spMkLst>
            <pc:docMk/>
            <pc:sldMk cId="0" sldId="271"/>
            <ac:spMk id="192" creationId="{00000000-0000-0000-0000-000000000000}"/>
          </ac:spMkLst>
        </pc:spChg>
        <pc:spChg chg="mod">
          <ac:chgData name="Max Long" userId="ec029f2f-96ab-4f57-8bc3-ebf82bc17d56" providerId="ADAL" clId="{9455B438-CA98-A04C-8B5D-6DABAB0CC164}" dt="2023-05-11T16:25:59.634" v="2590" actId="1035"/>
          <ac:spMkLst>
            <pc:docMk/>
            <pc:sldMk cId="0" sldId="271"/>
            <ac:spMk id="193" creationId="{00000000-0000-0000-0000-000000000000}"/>
          </ac:spMkLst>
        </pc:spChg>
        <pc:spChg chg="mod">
          <ac:chgData name="Max Long" userId="ec029f2f-96ab-4f57-8bc3-ebf82bc17d56" providerId="ADAL" clId="{9455B438-CA98-A04C-8B5D-6DABAB0CC164}" dt="2023-05-11T16:14:38.191" v="2335" actId="1076"/>
          <ac:spMkLst>
            <pc:docMk/>
            <pc:sldMk cId="0" sldId="271"/>
            <ac:spMk id="194" creationId="{00000000-0000-0000-0000-000000000000}"/>
          </ac:spMkLst>
        </pc:spChg>
        <pc:spChg chg="del">
          <ac:chgData name="Max Long" userId="ec029f2f-96ab-4f57-8bc3-ebf82bc17d56" providerId="ADAL" clId="{9455B438-CA98-A04C-8B5D-6DABAB0CC164}" dt="2023-05-04T13:34:27.888" v="280" actId="478"/>
          <ac:spMkLst>
            <pc:docMk/>
            <pc:sldMk cId="0" sldId="271"/>
            <ac:spMk id="195" creationId="{00000000-0000-0000-0000-000000000000}"/>
          </ac:spMkLst>
        </pc:spChg>
      </pc:sldChg>
      <pc:sldChg chg="addSp delSp modSp add mod ord">
        <pc:chgData name="Max Long" userId="ec029f2f-96ab-4f57-8bc3-ebf82bc17d56" providerId="ADAL" clId="{9455B438-CA98-A04C-8B5D-6DABAB0CC164}" dt="2023-06-12T08:36:41.372" v="2915" actId="113"/>
        <pc:sldMkLst>
          <pc:docMk/>
          <pc:sldMk cId="0" sldId="272"/>
        </pc:sldMkLst>
        <pc:spChg chg="add del mod">
          <ac:chgData name="Max Long" userId="ec029f2f-96ab-4f57-8bc3-ebf82bc17d56" providerId="ADAL" clId="{9455B438-CA98-A04C-8B5D-6DABAB0CC164}" dt="2023-05-04T13:35:44.280" v="303"/>
          <ac:spMkLst>
            <pc:docMk/>
            <pc:sldMk cId="0" sldId="272"/>
            <ac:spMk id="2" creationId="{2CFD8E86-13DB-953D-6AB3-0E0154E0C855}"/>
          </ac:spMkLst>
        </pc:spChg>
        <pc:spChg chg="add mod">
          <ac:chgData name="Max Long" userId="ec029f2f-96ab-4f57-8bc3-ebf82bc17d56" providerId="ADAL" clId="{9455B438-CA98-A04C-8B5D-6DABAB0CC164}" dt="2023-06-12T08:36:41.372" v="2915" actId="113"/>
          <ac:spMkLst>
            <pc:docMk/>
            <pc:sldMk cId="0" sldId="272"/>
            <ac:spMk id="2" creationId="{FB24F295-9878-F6A1-4DC3-87EECC211E5D}"/>
          </ac:spMkLst>
        </pc:spChg>
        <pc:spChg chg="add mod">
          <ac:chgData name="Max Long" userId="ec029f2f-96ab-4f57-8bc3-ebf82bc17d56" providerId="ADAL" clId="{9455B438-CA98-A04C-8B5D-6DABAB0CC164}" dt="2023-05-11T16:26:17.154" v="2633" actId="1035"/>
          <ac:spMkLst>
            <pc:docMk/>
            <pc:sldMk cId="0" sldId="272"/>
            <ac:spMk id="3" creationId="{18A854EC-9ED7-4693-642E-8EDA7D1AB0AF}"/>
          </ac:spMkLst>
        </pc:spChg>
        <pc:spChg chg="add mod">
          <ac:chgData name="Max Long" userId="ec029f2f-96ab-4f57-8bc3-ebf82bc17d56" providerId="ADAL" clId="{9455B438-CA98-A04C-8B5D-6DABAB0CC164}" dt="2023-05-11T16:26:12.115" v="2617" actId="1035"/>
          <ac:spMkLst>
            <pc:docMk/>
            <pc:sldMk cId="0" sldId="272"/>
            <ac:spMk id="4" creationId="{C4569658-95DA-116A-8BF5-3804F8C00F85}"/>
          </ac:spMkLst>
        </pc:spChg>
        <pc:spChg chg="add mod">
          <ac:chgData name="Max Long" userId="ec029f2f-96ab-4f57-8bc3-ebf82bc17d56" providerId="ADAL" clId="{9455B438-CA98-A04C-8B5D-6DABAB0CC164}" dt="2023-05-11T16:26:12.115" v="2617" actId="1035"/>
          <ac:spMkLst>
            <pc:docMk/>
            <pc:sldMk cId="0" sldId="272"/>
            <ac:spMk id="5" creationId="{21AA8C34-2984-6B26-2A90-97CBBBA82C9C}"/>
          </ac:spMkLst>
        </pc:spChg>
        <pc:spChg chg="add del mod">
          <ac:chgData name="Max Long" userId="ec029f2f-96ab-4f57-8bc3-ebf82bc17d56" providerId="ADAL" clId="{9455B438-CA98-A04C-8B5D-6DABAB0CC164}" dt="2023-05-11T16:17:25.363" v="2391" actId="478"/>
          <ac:spMkLst>
            <pc:docMk/>
            <pc:sldMk cId="0" sldId="272"/>
            <ac:spMk id="7" creationId="{E6FD2D8E-4BE8-0A9C-0372-A4F8619F7560}"/>
          </ac:spMkLst>
        </pc:spChg>
        <pc:spChg chg="add del mod">
          <ac:chgData name="Max Long" userId="ec029f2f-96ab-4f57-8bc3-ebf82bc17d56" providerId="ADAL" clId="{9455B438-CA98-A04C-8B5D-6DABAB0CC164}" dt="2023-05-11T16:26:04.548" v="2591" actId="478"/>
          <ac:spMkLst>
            <pc:docMk/>
            <pc:sldMk cId="0" sldId="272"/>
            <ac:spMk id="9" creationId="{401F4AE5-B873-8828-F8AF-053F46025914}"/>
          </ac:spMkLst>
        </pc:spChg>
        <pc:spChg chg="del mod">
          <ac:chgData name="Max Long" userId="ec029f2f-96ab-4f57-8bc3-ebf82bc17d56" providerId="ADAL" clId="{9455B438-CA98-A04C-8B5D-6DABAB0CC164}" dt="2023-05-11T16:25:43.933" v="2572" actId="478"/>
          <ac:spMkLst>
            <pc:docMk/>
            <pc:sldMk cId="0" sldId="272"/>
            <ac:spMk id="200" creationId="{00000000-0000-0000-0000-000000000000}"/>
          </ac:spMkLst>
        </pc:spChg>
        <pc:spChg chg="del mod">
          <ac:chgData name="Max Long" userId="ec029f2f-96ab-4f57-8bc3-ebf82bc17d56" providerId="ADAL" clId="{9455B438-CA98-A04C-8B5D-6DABAB0CC164}" dt="2023-05-11T16:17:22.578" v="2390" actId="478"/>
          <ac:spMkLst>
            <pc:docMk/>
            <pc:sldMk cId="0" sldId="272"/>
            <ac:spMk id="201" creationId="{00000000-0000-0000-0000-000000000000}"/>
          </ac:spMkLst>
        </pc:spChg>
        <pc:spChg chg="add del">
          <ac:chgData name="Max Long" userId="ec029f2f-96ab-4f57-8bc3-ebf82bc17d56" providerId="ADAL" clId="{9455B438-CA98-A04C-8B5D-6DABAB0CC164}" dt="2023-05-04T13:36:06.253" v="308" actId="478"/>
          <ac:spMkLst>
            <pc:docMk/>
            <pc:sldMk cId="0" sldId="272"/>
            <ac:spMk id="202" creationId="{00000000-0000-0000-0000-000000000000}"/>
          </ac:spMkLst>
        </pc:spChg>
        <pc:spChg chg="del mod">
          <ac:chgData name="Max Long" userId="ec029f2f-96ab-4f57-8bc3-ebf82bc17d56" providerId="ADAL" clId="{9455B438-CA98-A04C-8B5D-6DABAB0CC164}" dt="2023-05-04T13:38:07.279" v="336" actId="478"/>
          <ac:spMkLst>
            <pc:docMk/>
            <pc:sldMk cId="0" sldId="272"/>
            <ac:spMk id="203" creationId="{00000000-0000-0000-0000-000000000000}"/>
          </ac:spMkLst>
        </pc:spChg>
      </pc:sldChg>
      <pc:sldChg chg="addSp delSp modSp add mod">
        <pc:chgData name="Max Long" userId="ec029f2f-96ab-4f57-8bc3-ebf82bc17d56" providerId="ADAL" clId="{9455B438-CA98-A04C-8B5D-6DABAB0CC164}" dt="2023-06-12T08:36:36.162" v="2914" actId="113"/>
        <pc:sldMkLst>
          <pc:docMk/>
          <pc:sldMk cId="0" sldId="273"/>
        </pc:sldMkLst>
        <pc:spChg chg="add mod">
          <ac:chgData name="Max Long" userId="ec029f2f-96ab-4f57-8bc3-ebf82bc17d56" providerId="ADAL" clId="{9455B438-CA98-A04C-8B5D-6DABAB0CC164}" dt="2023-06-12T08:36:36.162" v="2914" actId="113"/>
          <ac:spMkLst>
            <pc:docMk/>
            <pc:sldMk cId="0" sldId="273"/>
            <ac:spMk id="2" creationId="{3348573C-9B89-E522-0CF3-067C688B0179}"/>
          </ac:spMkLst>
        </pc:spChg>
        <pc:spChg chg="add mod">
          <ac:chgData name="Max Long" userId="ec029f2f-96ab-4f57-8bc3-ebf82bc17d56" providerId="ADAL" clId="{9455B438-CA98-A04C-8B5D-6DABAB0CC164}" dt="2023-05-11T16:20:53.445" v="2496" actId="14100"/>
          <ac:spMkLst>
            <pc:docMk/>
            <pc:sldMk cId="0" sldId="273"/>
            <ac:spMk id="3" creationId="{960CD823-3AF1-B02B-6C32-4622142D9AF7}"/>
          </ac:spMkLst>
        </pc:spChg>
        <pc:spChg chg="add del mod">
          <ac:chgData name="Max Long" userId="ec029f2f-96ab-4f57-8bc3-ebf82bc17d56" providerId="ADAL" clId="{9455B438-CA98-A04C-8B5D-6DABAB0CC164}" dt="2023-05-04T13:40:06.778" v="432" actId="478"/>
          <ac:spMkLst>
            <pc:docMk/>
            <pc:sldMk cId="0" sldId="273"/>
            <ac:spMk id="4" creationId="{A2B652AF-F459-7CF5-60B5-00B3C55C3667}"/>
          </ac:spMkLst>
        </pc:spChg>
        <pc:spChg chg="add mod">
          <ac:chgData name="Max Long" userId="ec029f2f-96ab-4f57-8bc3-ebf82bc17d56" providerId="ADAL" clId="{9455B438-CA98-A04C-8B5D-6DABAB0CC164}" dt="2023-05-04T14:04:00.195" v="1026" actId="2711"/>
          <ac:spMkLst>
            <pc:docMk/>
            <pc:sldMk cId="0" sldId="273"/>
            <ac:spMk id="5" creationId="{51E61EE6-BF39-195B-727C-AF747C46F7B6}"/>
          </ac:spMkLst>
        </pc:spChg>
        <pc:spChg chg="del">
          <ac:chgData name="Max Long" userId="ec029f2f-96ab-4f57-8bc3-ebf82bc17d56" providerId="ADAL" clId="{9455B438-CA98-A04C-8B5D-6DABAB0CC164}" dt="2023-05-04T13:40:01.730" v="431" actId="478"/>
          <ac:spMkLst>
            <pc:docMk/>
            <pc:sldMk cId="0" sldId="273"/>
            <ac:spMk id="208" creationId="{00000000-0000-0000-0000-000000000000}"/>
          </ac:spMkLst>
        </pc:spChg>
        <pc:spChg chg="mod">
          <ac:chgData name="Max Long" userId="ec029f2f-96ab-4f57-8bc3-ebf82bc17d56" providerId="ADAL" clId="{9455B438-CA98-A04C-8B5D-6DABAB0CC164}" dt="2023-05-11T16:21:08.379" v="2501" actId="404"/>
          <ac:spMkLst>
            <pc:docMk/>
            <pc:sldMk cId="0" sldId="273"/>
            <ac:spMk id="209" creationId="{00000000-0000-0000-0000-000000000000}"/>
          </ac:spMkLst>
        </pc:spChg>
        <pc:spChg chg="mod">
          <ac:chgData name="Max Long" userId="ec029f2f-96ab-4f57-8bc3-ebf82bc17d56" providerId="ADAL" clId="{9455B438-CA98-A04C-8B5D-6DABAB0CC164}" dt="2023-05-04T14:04:27.816" v="1034" actId="2711"/>
          <ac:spMkLst>
            <pc:docMk/>
            <pc:sldMk cId="0" sldId="273"/>
            <ac:spMk id="211" creationId="{00000000-0000-0000-0000-000000000000}"/>
          </ac:spMkLst>
        </pc:spChg>
        <pc:picChg chg="mod">
          <ac:chgData name="Max Long" userId="ec029f2f-96ab-4f57-8bc3-ebf82bc17d56" providerId="ADAL" clId="{9455B438-CA98-A04C-8B5D-6DABAB0CC164}" dt="2023-05-04T13:39:35.621" v="403" actId="1076"/>
          <ac:picMkLst>
            <pc:docMk/>
            <pc:sldMk cId="0" sldId="273"/>
            <ac:picMk id="210" creationId="{00000000-0000-0000-0000-000000000000}"/>
          </ac:picMkLst>
        </pc:picChg>
      </pc:sldChg>
      <pc:sldChg chg="addSp delSp modSp add mod">
        <pc:chgData name="Max Long" userId="ec029f2f-96ab-4f57-8bc3-ebf82bc17d56" providerId="ADAL" clId="{9455B438-CA98-A04C-8B5D-6DABAB0CC164}" dt="2023-05-11T16:21:39.773" v="2509" actId="478"/>
        <pc:sldMkLst>
          <pc:docMk/>
          <pc:sldMk cId="0" sldId="274"/>
        </pc:sldMkLst>
        <pc:spChg chg="add del mod">
          <ac:chgData name="Max Long" userId="ec029f2f-96ab-4f57-8bc3-ebf82bc17d56" providerId="ADAL" clId="{9455B438-CA98-A04C-8B5D-6DABAB0CC164}" dt="2023-05-11T16:21:22.616" v="2503" actId="478"/>
          <ac:spMkLst>
            <pc:docMk/>
            <pc:sldMk cId="0" sldId="274"/>
            <ac:spMk id="3" creationId="{B748243C-656B-954E-E281-D1F00B5379CF}"/>
          </ac:spMkLst>
        </pc:spChg>
        <pc:spChg chg="add del mod">
          <ac:chgData name="Max Long" userId="ec029f2f-96ab-4f57-8bc3-ebf82bc17d56" providerId="ADAL" clId="{9455B438-CA98-A04C-8B5D-6DABAB0CC164}" dt="2023-05-11T16:21:39.773" v="2509" actId="478"/>
          <ac:spMkLst>
            <pc:docMk/>
            <pc:sldMk cId="0" sldId="274"/>
            <ac:spMk id="4" creationId="{88829F05-436F-44B3-6A52-EE42820856EC}"/>
          </ac:spMkLst>
        </pc:spChg>
        <pc:spChg chg="del mod">
          <ac:chgData name="Max Long" userId="ec029f2f-96ab-4f57-8bc3-ebf82bc17d56" providerId="ADAL" clId="{9455B438-CA98-A04C-8B5D-6DABAB0CC164}" dt="2023-05-11T16:21:20.009" v="2502" actId="478"/>
          <ac:spMkLst>
            <pc:docMk/>
            <pc:sldMk cId="0" sldId="274"/>
            <ac:spMk id="217" creationId="{00000000-0000-0000-0000-000000000000}"/>
          </ac:spMkLst>
        </pc:spChg>
        <pc:graphicFrameChg chg="mod modGraphic">
          <ac:chgData name="Max Long" userId="ec029f2f-96ab-4f57-8bc3-ebf82bc17d56" providerId="ADAL" clId="{9455B438-CA98-A04C-8B5D-6DABAB0CC164}" dt="2023-05-10T07:21:19.252" v="1939" actId="113"/>
          <ac:graphicFrameMkLst>
            <pc:docMk/>
            <pc:sldMk cId="0" sldId="274"/>
            <ac:graphicFrameMk id="218" creationId="{00000000-0000-0000-0000-000000000000}"/>
          </ac:graphicFrameMkLst>
        </pc:graphicFrameChg>
      </pc:sldChg>
      <pc:sldChg chg="addSp delSp modSp new mod">
        <pc:chgData name="Max Long" userId="ec029f2f-96ab-4f57-8bc3-ebf82bc17d56" providerId="ADAL" clId="{9455B438-CA98-A04C-8B5D-6DABAB0CC164}" dt="2023-05-11T16:23:34.529" v="2547" actId="206"/>
        <pc:sldMkLst>
          <pc:docMk/>
          <pc:sldMk cId="920683426" sldId="275"/>
        </pc:sldMkLst>
        <pc:spChg chg="add mod">
          <ac:chgData name="Max Long" userId="ec029f2f-96ab-4f57-8bc3-ebf82bc17d56" providerId="ADAL" clId="{9455B438-CA98-A04C-8B5D-6DABAB0CC164}" dt="2023-05-11T16:23:34.529" v="2547" actId="206"/>
          <ac:spMkLst>
            <pc:docMk/>
            <pc:sldMk cId="920683426" sldId="275"/>
            <ac:spMk id="2" creationId="{2FC48AC9-21C5-0700-0FBC-A446D5FCDB23}"/>
          </ac:spMkLst>
        </pc:spChg>
        <pc:spChg chg="del">
          <ac:chgData name="Max Long" userId="ec029f2f-96ab-4f57-8bc3-ebf82bc17d56" providerId="ADAL" clId="{9455B438-CA98-A04C-8B5D-6DABAB0CC164}" dt="2023-05-04T13:41:39.669" v="444" actId="478"/>
          <ac:spMkLst>
            <pc:docMk/>
            <pc:sldMk cId="920683426" sldId="275"/>
            <ac:spMk id="2" creationId="{777D6155-C4DD-1581-8FD6-EF60D3250947}"/>
          </ac:spMkLst>
        </pc:spChg>
        <pc:spChg chg="mod">
          <ac:chgData name="Max Long" userId="ec029f2f-96ab-4f57-8bc3-ebf82bc17d56" providerId="ADAL" clId="{9455B438-CA98-A04C-8B5D-6DABAB0CC164}" dt="2023-05-11T16:22:29.588" v="2526" actId="1076"/>
          <ac:spMkLst>
            <pc:docMk/>
            <pc:sldMk cId="920683426" sldId="275"/>
            <ac:spMk id="3" creationId="{C10120FE-E84B-C370-46B3-A8918E601A9F}"/>
          </ac:spMkLst>
        </pc:spChg>
        <pc:picChg chg="add mod">
          <ac:chgData name="Max Long" userId="ec029f2f-96ab-4f57-8bc3-ebf82bc17d56" providerId="ADAL" clId="{9455B438-CA98-A04C-8B5D-6DABAB0CC164}" dt="2023-05-11T16:23:02.810" v="2537" actId="1076"/>
          <ac:picMkLst>
            <pc:docMk/>
            <pc:sldMk cId="920683426" sldId="275"/>
            <ac:picMk id="4" creationId="{74E8EFD4-D3EA-30B3-2B09-9BC1DC18FBE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631530-4342-0241-AC02-971F931316B3}" type="datetimeFigureOut">
              <a:rPr lang="en-US" smtClean="0"/>
              <a:t>6/5/23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2BA61-BE8E-ED4D-9752-4BA3BF5E3E6A}" type="slidenum">
              <a:rPr lang="en-US" smtClean="0"/>
              <a:t>‹#›</a:t>
            </a:fld>
            <a:endParaRPr lang="en-US"/>
          </a:p>
        </p:txBody>
      </p:sp>
    </p:spTree>
    <p:extLst>
      <p:ext uri="{BB962C8B-B14F-4D97-AF65-F5344CB8AC3E}">
        <p14:creationId xmlns:p14="http://schemas.microsoft.com/office/powerpoint/2010/main" val="2199548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28daa8fb5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28daa8fb5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Quick recall quiz – where born etc.?  Create graph?</a:t>
            </a:r>
            <a:endParaRPr/>
          </a:p>
        </p:txBody>
      </p:sp>
      <p:sp>
        <p:nvSpPr>
          <p:cNvPr id="155" name="Google Shape;15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COMPLETED VERSION - Students write own summary for first column?</a:t>
            </a:r>
            <a:endParaRPr/>
          </a:p>
        </p:txBody>
      </p:sp>
      <p:sp>
        <p:nvSpPr>
          <p:cNvPr id="215" name="Google Shape;215;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 name="Google Shape;9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0579c224af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0579c224af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 name="Google Shape;114;g20579c224af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Gradual reveal of slides.</a:t>
            </a:r>
            <a:endParaRPr/>
          </a:p>
        </p:txBody>
      </p:sp>
      <p:sp>
        <p:nvSpPr>
          <p:cNvPr id="129" name="Google Shape;12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 name="Google Shape;14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F5E7D-22A2-2D07-6FF1-372C87F0DB5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1891628-802F-F341-C336-4A3062C10C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442CCF3-608A-6C5D-1BBF-AC78157E12F8}"/>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7C71C8C7-E5AE-79A2-CD7B-B1A485E1D4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CB3CD4-C2F5-5BE6-02E5-A8AC8505A23C}"/>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708905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CD390-FD57-76DB-E035-E5F7822E98B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9B022C-4863-2B2B-C4DD-A6FF1190236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372BE8E-9727-6A16-E89A-095CF047E56F}"/>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5189319A-9355-BAF9-6369-86BDABF56D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1A1D01-4821-421A-6DAC-087F2121909D}"/>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2428163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1247948-03AC-924A-D249-34307F96DA4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0A84DFBD-D23B-484E-0599-EC495970AC30}"/>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6EA8E14-A955-7C6D-C5FB-9D838491B94E}"/>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081CE0EF-89B1-C914-272B-5DFACD58EE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5C7D70-F15F-1B2D-7E86-E29424420234}"/>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1207254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A1A9D-2903-F3C9-A897-A2539E09DE8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5E34BB8-A611-F160-A03E-57611DAA02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BCA8B66-E1D0-321D-C990-CA31B86AD791}"/>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C9B5E530-4C55-9C3B-7FC4-1A0094654C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648B03-AB0F-7FE7-1907-3A4AB87A61A8}"/>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150746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A8612-772C-84F8-98CA-CAC79F17371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C88EB03-5E0E-3641-6CCA-F9D6E5F9C0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D9B527D-AC24-C9A2-6573-DDD1086F2297}"/>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78607367-FFA0-699F-D6DA-DD7D5BB89B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25B51B-6B58-55B2-D16B-C49D0AE1BCD1}"/>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1259421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95621-5853-2DC9-618C-864DDA300C3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1124949-1818-C752-EC0D-F081AFB8F8C7}"/>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778AADE-84FB-FA6A-F597-15188FD7971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93BA7BF-077A-51D4-BA97-7FEBC65D9B5F}"/>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6" name="Footer Placeholder 5">
            <a:extLst>
              <a:ext uri="{FF2B5EF4-FFF2-40B4-BE49-F238E27FC236}">
                <a16:creationId xmlns:a16="http://schemas.microsoft.com/office/drawing/2014/main" id="{449208EA-FF6E-9DAE-142A-7B7C86A7A2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9947BB-71FA-FF33-AAA2-E09A8C4A9DB8}"/>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223115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E93FE-8FED-C34A-142C-11013116FC45}"/>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3DC0220-1AE0-96AF-23CD-CF321C3E30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AE9A5FB-410A-2C27-3534-07B00B55C3E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2F43983-CB0B-2FDC-A4F9-88B78C605A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531D456-1808-9A6E-C0B2-9D8521073FD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8578601-6A3B-43DC-9CB9-D84FEE6D94D4}"/>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8" name="Footer Placeholder 7">
            <a:extLst>
              <a:ext uri="{FF2B5EF4-FFF2-40B4-BE49-F238E27FC236}">
                <a16:creationId xmlns:a16="http://schemas.microsoft.com/office/drawing/2014/main" id="{330D1F20-EC01-30D0-836F-0B32DD93EF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88E3C48-5A26-D46D-4A01-44960F4A4D3B}"/>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3351899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FF138-E1C8-78F4-9F3B-DB13E25992B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CC769A5-38F1-C7D0-8967-811986642A6C}"/>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4" name="Footer Placeholder 3">
            <a:extLst>
              <a:ext uri="{FF2B5EF4-FFF2-40B4-BE49-F238E27FC236}">
                <a16:creationId xmlns:a16="http://schemas.microsoft.com/office/drawing/2014/main" id="{31F08F9F-EF8F-308E-3BDA-4B755201775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1580BAA-2389-EB19-A5AF-C844F8D7D3F0}"/>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3799819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2AEDCE-2521-6D19-3911-3726FEB2CEE8}"/>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3" name="Footer Placeholder 2">
            <a:extLst>
              <a:ext uri="{FF2B5EF4-FFF2-40B4-BE49-F238E27FC236}">
                <a16:creationId xmlns:a16="http://schemas.microsoft.com/office/drawing/2014/main" id="{6AC59CB8-49D5-3D2D-DFCF-84DCE6C9AA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8E6D1D7-A0CC-198C-4180-EE44658B5065}"/>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1692111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6B98C-2DCD-841F-1BE7-30E4EDD3770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B1ACBC4-9CCF-2DC7-0790-B850E1C76A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9FCE57C-0290-F76D-F516-FBBA9F2FFA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3CE5E97-0EC3-582F-744B-DF910226C0D8}"/>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6" name="Footer Placeholder 5">
            <a:extLst>
              <a:ext uri="{FF2B5EF4-FFF2-40B4-BE49-F238E27FC236}">
                <a16:creationId xmlns:a16="http://schemas.microsoft.com/office/drawing/2014/main" id="{6D458701-BEE6-79E2-723C-C33FCB9EF5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BC713C-A54E-F31D-465B-A818A2630140}"/>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3596729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71B4D-1B1E-B3C0-F96B-6BB039DF8F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B454BE4-71EC-2722-DA4B-CDEBE02F9D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05860B9-C595-EB59-B0EB-23AC5FC607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C8AA45B-A55D-D123-B5BB-0DA1B1A4D8B9}"/>
              </a:ext>
            </a:extLst>
          </p:cNvPr>
          <p:cNvSpPr>
            <a:spLocks noGrp="1"/>
          </p:cNvSpPr>
          <p:nvPr>
            <p:ph type="dt" sz="half" idx="10"/>
          </p:nvPr>
        </p:nvSpPr>
        <p:spPr/>
        <p:txBody>
          <a:bodyPr/>
          <a:lstStyle/>
          <a:p>
            <a:fld id="{48D2A11E-0A1C-B345-BB91-7CE658783503}" type="datetimeFigureOut">
              <a:rPr lang="en-US" smtClean="0"/>
              <a:t>6/5/23</a:t>
            </a:fld>
            <a:endParaRPr lang="en-US"/>
          </a:p>
        </p:txBody>
      </p:sp>
      <p:sp>
        <p:nvSpPr>
          <p:cNvPr id="6" name="Footer Placeholder 5">
            <a:extLst>
              <a:ext uri="{FF2B5EF4-FFF2-40B4-BE49-F238E27FC236}">
                <a16:creationId xmlns:a16="http://schemas.microsoft.com/office/drawing/2014/main" id="{12A33F71-D820-4BE2-81CF-8A1CB3D0A5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E5978D-5A3F-0327-B852-9FA7DB408B52}"/>
              </a:ext>
            </a:extLst>
          </p:cNvPr>
          <p:cNvSpPr>
            <a:spLocks noGrp="1"/>
          </p:cNvSpPr>
          <p:nvPr>
            <p:ph type="sldNum" sz="quarter" idx="12"/>
          </p:nvPr>
        </p:nvSpPr>
        <p:spPr/>
        <p:txBody>
          <a:bodyPr/>
          <a:lstStyle/>
          <a:p>
            <a:fld id="{39F8067C-71B5-FD4F-8D34-D42589164E14}" type="slidenum">
              <a:rPr lang="en-US" smtClean="0"/>
              <a:t>‹#›</a:t>
            </a:fld>
            <a:endParaRPr lang="en-US"/>
          </a:p>
        </p:txBody>
      </p:sp>
    </p:spTree>
    <p:extLst>
      <p:ext uri="{BB962C8B-B14F-4D97-AF65-F5344CB8AC3E}">
        <p14:creationId xmlns:p14="http://schemas.microsoft.com/office/powerpoint/2010/main" val="1602546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EAA7AFE-F4AC-E26E-4407-B6E97F27DA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C7B04FE-2A8B-DCDC-636D-8EE5DDC209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68F8D2-9F1D-6AB7-D31F-4806D30B67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D2A11E-0A1C-B345-BB91-7CE658783503}" type="datetimeFigureOut">
              <a:rPr lang="en-US" smtClean="0"/>
              <a:t>6/5/23</a:t>
            </a:fld>
            <a:endParaRPr lang="en-US"/>
          </a:p>
        </p:txBody>
      </p:sp>
      <p:sp>
        <p:nvSpPr>
          <p:cNvPr id="5" name="Footer Placeholder 4">
            <a:extLst>
              <a:ext uri="{FF2B5EF4-FFF2-40B4-BE49-F238E27FC236}">
                <a16:creationId xmlns:a16="http://schemas.microsoft.com/office/drawing/2014/main" id="{BB48427D-2E41-BAB0-0A97-E8C36F2A58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F1A8704-132C-72AA-6DDA-9C15FFEC56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F8067C-71B5-FD4F-8D34-D42589164E14}" type="slidenum">
              <a:rPr lang="en-US" smtClean="0"/>
              <a:t>‹#›</a:t>
            </a:fld>
            <a:endParaRPr lang="en-US"/>
          </a:p>
        </p:txBody>
      </p:sp>
    </p:spTree>
    <p:extLst>
      <p:ext uri="{BB962C8B-B14F-4D97-AF65-F5344CB8AC3E}">
        <p14:creationId xmlns:p14="http://schemas.microsoft.com/office/powerpoint/2010/main" val="2163803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7" name="Trapezium 6">
            <a:extLst>
              <a:ext uri="{FF2B5EF4-FFF2-40B4-BE49-F238E27FC236}">
                <a16:creationId xmlns:a16="http://schemas.microsoft.com/office/drawing/2014/main" id="{BA5CE505-7424-1361-D19D-C037EA85116C}"/>
              </a:ext>
            </a:extLst>
          </p:cNvPr>
          <p:cNvSpPr/>
          <p:nvPr/>
        </p:nvSpPr>
        <p:spPr>
          <a:xfrm>
            <a:off x="1617660" y="166115"/>
            <a:ext cx="8297865" cy="1297949"/>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114985"/>
              <a:gd name="connsiteY0" fmla="*/ 1006030 h 1297949"/>
              <a:gd name="connsiteX1" fmla="*/ 624751 w 8114985"/>
              <a:gd name="connsiteY1" fmla="*/ 0 h 1297949"/>
              <a:gd name="connsiteX2" fmla="*/ 8114985 w 8114985"/>
              <a:gd name="connsiteY2" fmla="*/ 116114 h 1297949"/>
              <a:gd name="connsiteX3" fmla="*/ 7006186 w 8114985"/>
              <a:gd name="connsiteY3" fmla="*/ 1297949 h 1297949"/>
              <a:gd name="connsiteX4" fmla="*/ 0 w 8114985"/>
              <a:gd name="connsiteY4" fmla="*/ 1006030 h 1297949"/>
              <a:gd name="connsiteX0" fmla="*/ 0 w 8194995"/>
              <a:gd name="connsiteY0" fmla="*/ 1038506 h 1330425"/>
              <a:gd name="connsiteX1" fmla="*/ 624751 w 8194995"/>
              <a:gd name="connsiteY1" fmla="*/ 32476 h 1330425"/>
              <a:gd name="connsiteX2" fmla="*/ 8194995 w 8194995"/>
              <a:gd name="connsiteY2" fmla="*/ 0 h 1330425"/>
              <a:gd name="connsiteX3" fmla="*/ 7006186 w 8194995"/>
              <a:gd name="connsiteY3" fmla="*/ 1330425 h 1330425"/>
              <a:gd name="connsiteX4" fmla="*/ 0 w 8194995"/>
              <a:gd name="connsiteY4" fmla="*/ 1038506 h 1330425"/>
              <a:gd name="connsiteX0" fmla="*/ 0 w 8686485"/>
              <a:gd name="connsiteY0" fmla="*/ 1006030 h 1297949"/>
              <a:gd name="connsiteX1" fmla="*/ 624751 w 8686485"/>
              <a:gd name="connsiteY1" fmla="*/ 0 h 1297949"/>
              <a:gd name="connsiteX2" fmla="*/ 8686485 w 8686485"/>
              <a:gd name="connsiteY2" fmla="*/ 264704 h 1297949"/>
              <a:gd name="connsiteX3" fmla="*/ 7006186 w 8686485"/>
              <a:gd name="connsiteY3" fmla="*/ 1297949 h 1297949"/>
              <a:gd name="connsiteX4" fmla="*/ 0 w 8686485"/>
              <a:gd name="connsiteY4" fmla="*/ 1006030 h 1297949"/>
              <a:gd name="connsiteX0" fmla="*/ 0 w 8297865"/>
              <a:gd name="connsiteY0" fmla="*/ 1006030 h 1297949"/>
              <a:gd name="connsiteX1" fmla="*/ 624751 w 8297865"/>
              <a:gd name="connsiteY1" fmla="*/ 0 h 1297949"/>
              <a:gd name="connsiteX2" fmla="*/ 8297865 w 8297865"/>
              <a:gd name="connsiteY2" fmla="*/ 298994 h 1297949"/>
              <a:gd name="connsiteX3" fmla="*/ 7006186 w 8297865"/>
              <a:gd name="connsiteY3" fmla="*/ 1297949 h 1297949"/>
              <a:gd name="connsiteX4" fmla="*/ 0 w 8297865"/>
              <a:gd name="connsiteY4" fmla="*/ 1006030 h 1297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7865" h="1297949">
                <a:moveTo>
                  <a:pt x="0" y="1006030"/>
                </a:moveTo>
                <a:lnTo>
                  <a:pt x="624751" y="0"/>
                </a:lnTo>
                <a:lnTo>
                  <a:pt x="8297865" y="298994"/>
                </a:lnTo>
                <a:lnTo>
                  <a:pt x="7006186" y="1297949"/>
                </a:lnTo>
                <a:lnTo>
                  <a:pt x="0" y="1006030"/>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Google Shape;84;g228daa8fb53_0_0"/>
          <p:cNvSpPr txBox="1">
            <a:spLocks noGrp="1"/>
          </p:cNvSpPr>
          <p:nvPr>
            <p:ph type="ctrTitle"/>
          </p:nvPr>
        </p:nvSpPr>
        <p:spPr>
          <a:xfrm>
            <a:off x="1834515" y="349125"/>
            <a:ext cx="7856220" cy="949743"/>
          </a:xfrm>
          <a:custGeom>
            <a:avLst/>
            <a:gdLst>
              <a:gd name="connsiteX0" fmla="*/ 0 w 7273290"/>
              <a:gd name="connsiteY0" fmla="*/ 0 h 858303"/>
              <a:gd name="connsiteX1" fmla="*/ 7273290 w 7273290"/>
              <a:gd name="connsiteY1" fmla="*/ 0 h 858303"/>
              <a:gd name="connsiteX2" fmla="*/ 7273290 w 7273290"/>
              <a:gd name="connsiteY2" fmla="*/ 858303 h 858303"/>
              <a:gd name="connsiteX3" fmla="*/ 0 w 7273290"/>
              <a:gd name="connsiteY3" fmla="*/ 858303 h 858303"/>
              <a:gd name="connsiteX4" fmla="*/ 0 w 7273290"/>
              <a:gd name="connsiteY4" fmla="*/ 0 h 858303"/>
              <a:gd name="connsiteX0" fmla="*/ 0 w 7273290"/>
              <a:gd name="connsiteY0" fmla="*/ 0 h 904023"/>
              <a:gd name="connsiteX1" fmla="*/ 7273290 w 7273290"/>
              <a:gd name="connsiteY1" fmla="*/ 0 h 904023"/>
              <a:gd name="connsiteX2" fmla="*/ 7273290 w 7273290"/>
              <a:gd name="connsiteY2" fmla="*/ 858303 h 904023"/>
              <a:gd name="connsiteX3" fmla="*/ 468630 w 7273290"/>
              <a:gd name="connsiteY3" fmla="*/ 904023 h 904023"/>
              <a:gd name="connsiteX4" fmla="*/ 0 w 7273290"/>
              <a:gd name="connsiteY4" fmla="*/ 0 h 904023"/>
              <a:gd name="connsiteX0" fmla="*/ 0 w 7844790"/>
              <a:gd name="connsiteY0" fmla="*/ 0 h 972603"/>
              <a:gd name="connsiteX1" fmla="*/ 7844790 w 7844790"/>
              <a:gd name="connsiteY1" fmla="*/ 68580 h 972603"/>
              <a:gd name="connsiteX2" fmla="*/ 7844790 w 7844790"/>
              <a:gd name="connsiteY2" fmla="*/ 926883 h 972603"/>
              <a:gd name="connsiteX3" fmla="*/ 1040130 w 7844790"/>
              <a:gd name="connsiteY3" fmla="*/ 972603 h 972603"/>
              <a:gd name="connsiteX4" fmla="*/ 0 w 7844790"/>
              <a:gd name="connsiteY4" fmla="*/ 0 h 972603"/>
              <a:gd name="connsiteX0" fmla="*/ 0 w 7844790"/>
              <a:gd name="connsiteY0" fmla="*/ 0 h 1109763"/>
              <a:gd name="connsiteX1" fmla="*/ 7844790 w 7844790"/>
              <a:gd name="connsiteY1" fmla="*/ 68580 h 1109763"/>
              <a:gd name="connsiteX2" fmla="*/ 7719060 w 7844790"/>
              <a:gd name="connsiteY2" fmla="*/ 1109763 h 1109763"/>
              <a:gd name="connsiteX3" fmla="*/ 1040130 w 7844790"/>
              <a:gd name="connsiteY3" fmla="*/ 972603 h 1109763"/>
              <a:gd name="connsiteX4" fmla="*/ 0 w 7844790"/>
              <a:gd name="connsiteY4" fmla="*/ 0 h 1109763"/>
              <a:gd name="connsiteX0" fmla="*/ 0 w 7844790"/>
              <a:gd name="connsiteY0" fmla="*/ 0 h 1109763"/>
              <a:gd name="connsiteX1" fmla="*/ 7844790 w 7844790"/>
              <a:gd name="connsiteY1" fmla="*/ 68580 h 1109763"/>
              <a:gd name="connsiteX2" fmla="*/ 7719060 w 7844790"/>
              <a:gd name="connsiteY2" fmla="*/ 1109763 h 1109763"/>
              <a:gd name="connsiteX3" fmla="*/ 765810 w 7844790"/>
              <a:gd name="connsiteY3" fmla="*/ 984033 h 1109763"/>
              <a:gd name="connsiteX4" fmla="*/ 0 w 7844790"/>
              <a:gd name="connsiteY4" fmla="*/ 0 h 1109763"/>
              <a:gd name="connsiteX0" fmla="*/ 0 w 7719060"/>
              <a:gd name="connsiteY0" fmla="*/ 0 h 1109763"/>
              <a:gd name="connsiteX1" fmla="*/ 6564630 w 7719060"/>
              <a:gd name="connsiteY1" fmla="*/ 194310 h 1109763"/>
              <a:gd name="connsiteX2" fmla="*/ 7719060 w 7719060"/>
              <a:gd name="connsiteY2" fmla="*/ 1109763 h 1109763"/>
              <a:gd name="connsiteX3" fmla="*/ 765810 w 7719060"/>
              <a:gd name="connsiteY3" fmla="*/ 984033 h 1109763"/>
              <a:gd name="connsiteX4" fmla="*/ 0 w 7719060"/>
              <a:gd name="connsiteY4" fmla="*/ 0 h 1109763"/>
              <a:gd name="connsiteX0" fmla="*/ 0 w 7719060"/>
              <a:gd name="connsiteY0" fmla="*/ 0 h 1109763"/>
              <a:gd name="connsiteX1" fmla="*/ 6781800 w 7719060"/>
              <a:gd name="connsiteY1" fmla="*/ 182880 h 1109763"/>
              <a:gd name="connsiteX2" fmla="*/ 7719060 w 7719060"/>
              <a:gd name="connsiteY2" fmla="*/ 1109763 h 1109763"/>
              <a:gd name="connsiteX3" fmla="*/ 765810 w 7719060"/>
              <a:gd name="connsiteY3" fmla="*/ 984033 h 1109763"/>
              <a:gd name="connsiteX4" fmla="*/ 0 w 7719060"/>
              <a:gd name="connsiteY4" fmla="*/ 0 h 1109763"/>
              <a:gd name="connsiteX0" fmla="*/ 0 w 7719060"/>
              <a:gd name="connsiteY0" fmla="*/ 0 h 1132623"/>
              <a:gd name="connsiteX1" fmla="*/ 6781800 w 7719060"/>
              <a:gd name="connsiteY1" fmla="*/ 182880 h 1132623"/>
              <a:gd name="connsiteX2" fmla="*/ 7719060 w 7719060"/>
              <a:gd name="connsiteY2" fmla="*/ 1109763 h 1132623"/>
              <a:gd name="connsiteX3" fmla="*/ 800100 w 7719060"/>
              <a:gd name="connsiteY3" fmla="*/ 1132623 h 1132623"/>
              <a:gd name="connsiteX4" fmla="*/ 0 w 7719060"/>
              <a:gd name="connsiteY4" fmla="*/ 0 h 1132623"/>
              <a:gd name="connsiteX0" fmla="*/ 0 w 7856220"/>
              <a:gd name="connsiteY0" fmla="*/ 34290 h 949743"/>
              <a:gd name="connsiteX1" fmla="*/ 6918960 w 7856220"/>
              <a:gd name="connsiteY1" fmla="*/ 0 h 949743"/>
              <a:gd name="connsiteX2" fmla="*/ 7856220 w 7856220"/>
              <a:gd name="connsiteY2" fmla="*/ 926883 h 949743"/>
              <a:gd name="connsiteX3" fmla="*/ 937260 w 7856220"/>
              <a:gd name="connsiteY3" fmla="*/ 949743 h 949743"/>
              <a:gd name="connsiteX4" fmla="*/ 0 w 7856220"/>
              <a:gd name="connsiteY4" fmla="*/ 34290 h 949743"/>
              <a:gd name="connsiteX0" fmla="*/ 0 w 7856220"/>
              <a:gd name="connsiteY0" fmla="*/ 160020 h 1075473"/>
              <a:gd name="connsiteX1" fmla="*/ 6964680 w 7856220"/>
              <a:gd name="connsiteY1" fmla="*/ 0 h 1075473"/>
              <a:gd name="connsiteX2" fmla="*/ 7856220 w 7856220"/>
              <a:gd name="connsiteY2" fmla="*/ 1052613 h 1075473"/>
              <a:gd name="connsiteX3" fmla="*/ 937260 w 7856220"/>
              <a:gd name="connsiteY3" fmla="*/ 1075473 h 1075473"/>
              <a:gd name="connsiteX4" fmla="*/ 0 w 7856220"/>
              <a:gd name="connsiteY4" fmla="*/ 160020 h 1075473"/>
              <a:gd name="connsiteX0" fmla="*/ 0 w 7856220"/>
              <a:gd name="connsiteY0" fmla="*/ 34290 h 949743"/>
              <a:gd name="connsiteX1" fmla="*/ 6816090 w 7856220"/>
              <a:gd name="connsiteY1" fmla="*/ 0 h 949743"/>
              <a:gd name="connsiteX2" fmla="*/ 7856220 w 7856220"/>
              <a:gd name="connsiteY2" fmla="*/ 926883 h 949743"/>
              <a:gd name="connsiteX3" fmla="*/ 937260 w 7856220"/>
              <a:gd name="connsiteY3" fmla="*/ 949743 h 949743"/>
              <a:gd name="connsiteX4" fmla="*/ 0 w 7856220"/>
              <a:gd name="connsiteY4" fmla="*/ 34290 h 949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56220" h="949743">
                <a:moveTo>
                  <a:pt x="0" y="34290"/>
                </a:moveTo>
                <a:lnTo>
                  <a:pt x="6816090" y="0"/>
                </a:lnTo>
                <a:lnTo>
                  <a:pt x="7856220" y="926883"/>
                </a:lnTo>
                <a:lnTo>
                  <a:pt x="937260" y="949743"/>
                </a:lnTo>
                <a:lnTo>
                  <a:pt x="0" y="34290"/>
                </a:lnTo>
                <a:close/>
              </a:path>
            </a:pathLst>
          </a:custGeom>
          <a:solidFill>
            <a:schemeClr val="accent6">
              <a:lumMod val="20000"/>
              <a:lumOff val="80000"/>
              <a:alpha val="86000"/>
            </a:schemeClr>
          </a:solidFill>
        </p:spPr>
        <p:txBody>
          <a:bodyPr spcFirstLastPara="1" wrap="square" lIns="91425" tIns="45700" rIns="91425" bIns="45700" anchor="b" anchorCtr="0">
            <a:normAutofit/>
          </a:bodyPr>
          <a:lstStyle/>
          <a:p>
            <a:pPr marL="0" lvl="0" indent="0" algn="ctr" rtl="0">
              <a:lnSpc>
                <a:spcPct val="115000"/>
              </a:lnSpc>
              <a:spcBef>
                <a:spcPts val="0"/>
              </a:spcBef>
              <a:spcAft>
                <a:spcPts val="0"/>
              </a:spcAft>
              <a:buNone/>
            </a:pPr>
            <a:r>
              <a:rPr lang="en-GB" sz="3700" b="1" dirty="0">
                <a:latin typeface="Open Sans"/>
                <a:ea typeface="Open Sans"/>
                <a:cs typeface="Open Sans"/>
                <a:sym typeface="Open Sans"/>
              </a:rPr>
              <a:t>MARY FIELD: FILM PIONEER</a:t>
            </a:r>
            <a:endParaRPr sz="8600" dirty="0"/>
          </a:p>
        </p:txBody>
      </p:sp>
      <p:pic>
        <p:nvPicPr>
          <p:cNvPr id="4" name="Picture 3" descr="A group of people watching a penguin&#10;&#10;Description automatically generated with low confidence">
            <a:extLst>
              <a:ext uri="{FF2B5EF4-FFF2-40B4-BE49-F238E27FC236}">
                <a16:creationId xmlns:a16="http://schemas.microsoft.com/office/drawing/2014/main" id="{6DAA1037-B1D2-8141-7C1A-1D12E6909A31}"/>
              </a:ext>
            </a:extLst>
          </p:cNvPr>
          <p:cNvPicPr>
            <a:picLocks noChangeAspect="1"/>
          </p:cNvPicPr>
          <p:nvPr/>
        </p:nvPicPr>
        <p:blipFill>
          <a:blip r:embed="rId3"/>
          <a:stretch>
            <a:fillRect/>
          </a:stretch>
        </p:blipFill>
        <p:spPr>
          <a:xfrm>
            <a:off x="2459355" y="1585204"/>
            <a:ext cx="7273290" cy="4122062"/>
          </a:xfrm>
          <a:prstGeom prst="rect">
            <a:avLst/>
          </a:prstGeom>
        </p:spPr>
      </p:pic>
      <p:sp>
        <p:nvSpPr>
          <p:cNvPr id="2" name="TextBox 1">
            <a:extLst>
              <a:ext uri="{FF2B5EF4-FFF2-40B4-BE49-F238E27FC236}">
                <a16:creationId xmlns:a16="http://schemas.microsoft.com/office/drawing/2014/main" id="{BDD94820-832D-2CD2-6CBC-464DA3627128}"/>
              </a:ext>
            </a:extLst>
          </p:cNvPr>
          <p:cNvSpPr txBox="1"/>
          <p:nvPr/>
        </p:nvSpPr>
        <p:spPr>
          <a:xfrm>
            <a:off x="175845" y="5985749"/>
            <a:ext cx="8248065" cy="738664"/>
          </a:xfrm>
          <a:prstGeom prst="rect">
            <a:avLst/>
          </a:prstGeom>
          <a:noFill/>
        </p:spPr>
        <p:txBody>
          <a:bodyPr wrap="square" rtlCol="0">
            <a:spAutoFit/>
          </a:bodyPr>
          <a:lstStyle/>
          <a:p>
            <a:r>
              <a:rPr lang="en-US" sz="1400" b="1" i="1" dirty="0">
                <a:solidFill>
                  <a:schemeClr val="accent6">
                    <a:lumMod val="75000"/>
                  </a:schemeClr>
                </a:solidFill>
                <a:latin typeface="Segoe UI" panose="020B0502040204020203" pitchFamily="34" charset="0"/>
                <a:cs typeface="Segoe UI" panose="020B0502040204020203" pitchFamily="34" charset="0"/>
              </a:rPr>
              <a:t>Secrets of Nature: Cinema and society in interwar Britain </a:t>
            </a:r>
          </a:p>
          <a:p>
            <a:r>
              <a:rPr lang="en-US" sz="1400" dirty="0">
                <a:latin typeface="Segoe UI" panose="020B0502040204020203" pitchFamily="34" charset="0"/>
                <a:cs typeface="Segoe UI" panose="020B0502040204020203" pitchFamily="34" charset="0"/>
              </a:rPr>
              <a:t>Created by Dr. Max Long (Jesus College, University of Cambridge), Molly </a:t>
            </a:r>
            <a:r>
              <a:rPr lang="en-US" sz="1400" dirty="0" err="1">
                <a:latin typeface="Segoe UI" panose="020B0502040204020203" pitchFamily="34" charset="0"/>
                <a:cs typeface="Segoe UI" panose="020B0502040204020203" pitchFamily="34" charset="0"/>
              </a:rPr>
              <a:t>Riglin</a:t>
            </a:r>
            <a:r>
              <a:rPr lang="en-US" sz="1400" dirty="0">
                <a:latin typeface="Segoe UI" panose="020B0502040204020203" pitchFamily="34" charset="0"/>
                <a:cs typeface="Segoe UI" panose="020B0502040204020203" pitchFamily="34" charset="0"/>
              </a:rPr>
              <a:t> (Turing House School) and Jason Langford (The Blandford School). </a:t>
            </a:r>
          </a:p>
        </p:txBody>
      </p:sp>
      <p:pic>
        <p:nvPicPr>
          <p:cNvPr id="1028" name="Picture 4">
            <a:extLst>
              <a:ext uri="{FF2B5EF4-FFF2-40B4-BE49-F238E27FC236}">
                <a16:creationId xmlns:a16="http://schemas.microsoft.com/office/drawing/2014/main" id="{E9CD25F0-F482-6ABE-1A07-0C79885068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46425" y="5833582"/>
            <a:ext cx="3269729" cy="8583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8" name="Google Shape;158;p8"/>
          <p:cNvSpPr txBox="1">
            <a:spLocks noGrp="1"/>
          </p:cNvSpPr>
          <p:nvPr>
            <p:ph type="body" idx="1"/>
          </p:nvPr>
        </p:nvSpPr>
        <p:spPr>
          <a:xfrm>
            <a:off x="628362" y="671804"/>
            <a:ext cx="10820114" cy="3598674"/>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90000"/>
              </a:lnSpc>
              <a:spcBef>
                <a:spcPts val="1000"/>
              </a:spcBef>
              <a:spcAft>
                <a:spcPts val="0"/>
              </a:spcAft>
              <a:buClr>
                <a:schemeClr val="dk1"/>
              </a:buClr>
              <a:buSzPct val="100000"/>
              <a:buNone/>
            </a:pPr>
            <a:endParaRPr sz="7000" dirty="0">
              <a:solidFill>
                <a:srgbClr val="000000"/>
              </a:solidFill>
            </a:endParaRPr>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1925 - Joins British Instructional Films as an historical </a:t>
            </a:r>
            <a:r>
              <a:rPr lang="en-US" sz="7800" b="1" dirty="0">
                <a:latin typeface="Calibri"/>
                <a:ea typeface="Calibri"/>
                <a:cs typeface="Calibri"/>
                <a:sym typeface="Calibri"/>
              </a:rPr>
              <a:t>consultant</a:t>
            </a:r>
            <a:r>
              <a:rPr lang="en-US" sz="7800" b="0" dirty="0">
                <a:latin typeface="Calibri"/>
                <a:ea typeface="Calibri"/>
                <a:cs typeface="Calibri"/>
                <a:sym typeface="Calibri"/>
              </a:rPr>
              <a:t>.</a:t>
            </a:r>
            <a:endParaRPr sz="3600" dirty="0"/>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1927 - Begins directing for the “Secrets of Nature” series.</a:t>
            </a:r>
            <a:endParaRPr sz="3600" dirty="0"/>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1929 - Becomes series director of </a:t>
            </a:r>
            <a:r>
              <a:rPr lang="en-US" sz="7800" dirty="0"/>
              <a:t>“</a:t>
            </a:r>
            <a:r>
              <a:rPr lang="en-US" sz="7800" b="0" dirty="0">
                <a:latin typeface="Calibri"/>
                <a:ea typeface="Calibri"/>
                <a:cs typeface="Calibri"/>
                <a:sym typeface="Calibri"/>
              </a:rPr>
              <a:t>Secrets of Nature</a:t>
            </a:r>
            <a:r>
              <a:rPr lang="en-US" sz="7800" dirty="0"/>
              <a:t>”</a:t>
            </a:r>
            <a:r>
              <a:rPr lang="en-US" sz="7800" b="0" dirty="0">
                <a:latin typeface="Calibri"/>
                <a:ea typeface="Calibri"/>
                <a:cs typeface="Calibri"/>
                <a:sym typeface="Calibri"/>
              </a:rPr>
              <a:t>.</a:t>
            </a:r>
            <a:endParaRPr sz="3600" dirty="0"/>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1931 - Writes article for Film Weekly called “Why women should make films”</a:t>
            </a:r>
            <a:endParaRPr sz="3600" dirty="0"/>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1934 - Moves to Gaumont-British Instructional films, along with the rest of the Secrets team, where they begin producing the nature series “Secrets of Life”. </a:t>
            </a:r>
            <a:endParaRPr sz="3600" dirty="0"/>
          </a:p>
          <a:p>
            <a:pPr marL="0" lvl="0" indent="0" algn="l" rtl="0">
              <a:lnSpc>
                <a:spcPct val="90000"/>
              </a:lnSpc>
              <a:spcBef>
                <a:spcPts val="1000"/>
              </a:spcBef>
              <a:spcAft>
                <a:spcPts val="0"/>
              </a:spcAft>
              <a:buClr>
                <a:schemeClr val="dk1"/>
              </a:buClr>
              <a:buSzPct val="89743"/>
              <a:buNone/>
            </a:pPr>
            <a:r>
              <a:rPr lang="en-US" sz="7800" dirty="0">
                <a:latin typeface="Calibri"/>
                <a:ea typeface="Calibri"/>
                <a:cs typeface="Calibri"/>
                <a:sym typeface="Calibri"/>
              </a:rPr>
              <a:t>1937 – Features in an article in </a:t>
            </a:r>
            <a:r>
              <a:rPr lang="en-US" sz="7800" i="1" dirty="0">
                <a:latin typeface="Calibri"/>
                <a:ea typeface="Calibri"/>
                <a:cs typeface="Calibri"/>
                <a:sym typeface="Calibri"/>
              </a:rPr>
              <a:t>Radio Times</a:t>
            </a:r>
            <a:r>
              <a:rPr lang="en-US" sz="7800" dirty="0">
                <a:latin typeface="Calibri"/>
                <a:ea typeface="Calibri"/>
                <a:cs typeface="Calibri"/>
                <a:sym typeface="Calibri"/>
              </a:rPr>
              <a:t> magazine ahead of appearing in TV </a:t>
            </a:r>
            <a:r>
              <a:rPr lang="en-US" sz="7800" dirty="0" err="1">
                <a:latin typeface="Calibri"/>
                <a:ea typeface="Calibri"/>
                <a:cs typeface="Calibri"/>
                <a:sym typeface="Calibri"/>
              </a:rPr>
              <a:t>programme</a:t>
            </a:r>
            <a:r>
              <a:rPr lang="en-US" sz="7800" dirty="0">
                <a:latin typeface="Calibri"/>
                <a:ea typeface="Calibri"/>
                <a:cs typeface="Calibri"/>
                <a:sym typeface="Calibri"/>
              </a:rPr>
              <a:t> “The World of Women” </a:t>
            </a:r>
            <a:endParaRPr sz="7800" b="0" dirty="0">
              <a:latin typeface="Calibri"/>
              <a:ea typeface="Calibri"/>
              <a:cs typeface="Calibri"/>
              <a:sym typeface="Calibri"/>
            </a:endParaRPr>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1944 - Becomes head of Children’s Entertainment Division, part of the Rank </a:t>
            </a:r>
            <a:r>
              <a:rPr lang="en-US" sz="7800" b="0" dirty="0" err="1">
                <a:latin typeface="Calibri"/>
                <a:ea typeface="Calibri"/>
                <a:cs typeface="Calibri"/>
                <a:sym typeface="Calibri"/>
              </a:rPr>
              <a:t>Organisation</a:t>
            </a:r>
            <a:r>
              <a:rPr lang="en-US" sz="7800" b="0" dirty="0">
                <a:latin typeface="Calibri"/>
                <a:ea typeface="Calibri"/>
                <a:cs typeface="Calibri"/>
                <a:sym typeface="Calibri"/>
              </a:rPr>
              <a:t>. Marries Gerald Thornton </a:t>
            </a:r>
            <a:r>
              <a:rPr lang="en-US" sz="7800" b="0" dirty="0" err="1">
                <a:latin typeface="Calibri"/>
                <a:ea typeface="Calibri"/>
                <a:cs typeface="Calibri"/>
                <a:sym typeface="Calibri"/>
              </a:rPr>
              <a:t>Hankin</a:t>
            </a:r>
            <a:r>
              <a:rPr lang="en-US" sz="7800" b="0" dirty="0">
                <a:latin typeface="Calibri"/>
                <a:ea typeface="Calibri"/>
                <a:cs typeface="Calibri"/>
                <a:sym typeface="Calibri"/>
              </a:rPr>
              <a:t> in New York - a noted internationalist who shared her passion for education. </a:t>
            </a:r>
            <a:endParaRPr sz="3600" dirty="0"/>
          </a:p>
          <a:p>
            <a:pPr marL="0" lvl="0" indent="0" algn="l" rtl="0">
              <a:lnSpc>
                <a:spcPct val="90000"/>
              </a:lnSpc>
              <a:spcBef>
                <a:spcPts val="1000"/>
              </a:spcBef>
              <a:spcAft>
                <a:spcPts val="0"/>
              </a:spcAft>
              <a:buClr>
                <a:schemeClr val="dk1"/>
              </a:buClr>
              <a:buSzPct val="89743"/>
              <a:buNone/>
            </a:pPr>
            <a:r>
              <a:rPr lang="en-US" sz="7800" b="0" dirty="0">
                <a:latin typeface="Calibri"/>
                <a:ea typeface="Calibri"/>
                <a:cs typeface="Calibri"/>
                <a:sym typeface="Calibri"/>
              </a:rPr>
              <a:t>1951 - Becomes Executive Officer of the Children’s Film Foundation.</a:t>
            </a:r>
            <a:endParaRPr sz="3600" dirty="0"/>
          </a:p>
          <a:p>
            <a:pPr marL="0" lvl="0" indent="0" algn="l" rtl="0">
              <a:lnSpc>
                <a:spcPct val="90000"/>
              </a:lnSpc>
              <a:spcBef>
                <a:spcPts val="1000"/>
              </a:spcBef>
              <a:spcAft>
                <a:spcPts val="0"/>
              </a:spcAft>
              <a:buClr>
                <a:schemeClr val="dk1"/>
              </a:buClr>
              <a:buSzPct val="90000"/>
              <a:buNone/>
            </a:pPr>
            <a:r>
              <a:rPr lang="en-US" sz="8000" b="0" dirty="0">
                <a:latin typeface="Calibri"/>
                <a:ea typeface="Calibri"/>
                <a:cs typeface="Calibri"/>
                <a:sym typeface="Calibri"/>
              </a:rPr>
              <a:t>1968 - Dies.</a:t>
            </a:r>
            <a:endParaRPr sz="3600" dirty="0"/>
          </a:p>
          <a:p>
            <a:pPr marL="0" lvl="0" indent="0" algn="l" rtl="0">
              <a:lnSpc>
                <a:spcPct val="90000"/>
              </a:lnSpc>
              <a:spcBef>
                <a:spcPts val="1000"/>
              </a:spcBef>
              <a:spcAft>
                <a:spcPts val="0"/>
              </a:spcAft>
              <a:buClr>
                <a:schemeClr val="dk1"/>
              </a:buClr>
              <a:buSzPct val="100000"/>
              <a:buNone/>
            </a:pPr>
            <a:endParaRPr sz="3600" b="0" dirty="0">
              <a:latin typeface="Calibri"/>
              <a:ea typeface="Calibri"/>
              <a:cs typeface="Calibri"/>
              <a:sym typeface="Calibri"/>
            </a:endParaRPr>
          </a:p>
        </p:txBody>
      </p:sp>
      <p:sp>
        <p:nvSpPr>
          <p:cNvPr id="159" name="Google Shape;159;p8"/>
          <p:cNvSpPr/>
          <p:nvPr/>
        </p:nvSpPr>
        <p:spPr>
          <a:xfrm>
            <a:off x="619218" y="4823927"/>
            <a:ext cx="10953564" cy="1362269"/>
          </a:xfrm>
          <a:prstGeom prst="rect">
            <a:avLst/>
          </a:prstGeom>
          <a:solidFill>
            <a:schemeClr val="accent6">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Task: Which of these statements best describes her life after the age of 30? Be prepared to explain your answer. </a:t>
            </a:r>
            <a:endParaRPr dirty="0"/>
          </a:p>
          <a:p>
            <a:pPr marL="914400" marR="0" lvl="1" indent="-457200" algn="l" rtl="0">
              <a:spcBef>
                <a:spcPts val="0"/>
              </a:spcBef>
              <a:spcAft>
                <a:spcPts val="0"/>
              </a:spcAft>
              <a:buClr>
                <a:schemeClr val="dk1"/>
              </a:buClr>
              <a:buSzPts val="1800"/>
              <a:buFont typeface="Calibri"/>
              <a:buAutoNum type="alphaLcPeriod"/>
            </a:pPr>
            <a:r>
              <a:rPr lang="en-US" sz="1800" b="0" i="0" u="none" strike="noStrike" cap="none" dirty="0">
                <a:solidFill>
                  <a:schemeClr val="dk1"/>
                </a:solidFill>
                <a:latin typeface="Calibri"/>
                <a:ea typeface="Calibri"/>
                <a:cs typeface="Calibri"/>
                <a:sym typeface="Calibri"/>
              </a:rPr>
              <a:t>Increasingly successful</a:t>
            </a:r>
            <a:endParaRPr dirty="0"/>
          </a:p>
          <a:p>
            <a:pPr marL="914400" marR="0" lvl="1" indent="-457200" algn="l" rtl="0">
              <a:spcBef>
                <a:spcPts val="0"/>
              </a:spcBef>
              <a:spcAft>
                <a:spcPts val="0"/>
              </a:spcAft>
              <a:buClr>
                <a:schemeClr val="dk1"/>
              </a:buClr>
              <a:buSzPts val="1800"/>
              <a:buFont typeface="Calibri"/>
              <a:buAutoNum type="alphaLcPeriod"/>
            </a:pPr>
            <a:r>
              <a:rPr lang="en-US" sz="1800" b="0" i="0" u="none" strike="noStrike" cap="none" dirty="0">
                <a:solidFill>
                  <a:schemeClr val="dk1"/>
                </a:solidFill>
                <a:latin typeface="Calibri"/>
                <a:ea typeface="Calibri"/>
                <a:cs typeface="Calibri"/>
                <a:sym typeface="Calibri"/>
              </a:rPr>
              <a:t>Continual decline</a:t>
            </a:r>
            <a:endParaRPr dirty="0"/>
          </a:p>
          <a:p>
            <a:pPr marL="914400" marR="0" lvl="1" indent="-457200" algn="l" rtl="0">
              <a:spcBef>
                <a:spcPts val="0"/>
              </a:spcBef>
              <a:spcAft>
                <a:spcPts val="0"/>
              </a:spcAft>
              <a:buClr>
                <a:schemeClr val="dk1"/>
              </a:buClr>
              <a:buSzPts val="1800"/>
              <a:buFont typeface="Calibri"/>
              <a:buAutoNum type="alphaLcPeriod"/>
            </a:pPr>
            <a:r>
              <a:rPr lang="en-US" sz="1800" b="0" i="0" u="none" strike="noStrike" cap="none" dirty="0">
                <a:solidFill>
                  <a:schemeClr val="dk1"/>
                </a:solidFill>
                <a:latin typeface="Calibri"/>
                <a:ea typeface="Calibri"/>
                <a:cs typeface="Calibri"/>
                <a:sym typeface="Calibri"/>
              </a:rPr>
              <a:t>Stagnation – neither success nor failure</a:t>
            </a:r>
            <a:endParaRPr dirty="0"/>
          </a:p>
          <a:p>
            <a:pPr marL="914400" marR="0" lvl="1" indent="-457200" algn="l" rtl="0">
              <a:spcBef>
                <a:spcPts val="0"/>
              </a:spcBef>
              <a:spcAft>
                <a:spcPts val="0"/>
              </a:spcAft>
              <a:buClr>
                <a:schemeClr val="dk1"/>
              </a:buClr>
              <a:buSzPts val="1800"/>
              <a:buFont typeface="Calibri"/>
              <a:buAutoNum type="alphaLcPeriod"/>
            </a:pPr>
            <a:r>
              <a:rPr lang="en-US" sz="1800" b="0" i="0" u="none" strike="noStrike" cap="none" dirty="0">
                <a:solidFill>
                  <a:schemeClr val="dk1"/>
                </a:solidFill>
                <a:latin typeface="Calibri"/>
                <a:ea typeface="Calibri"/>
                <a:cs typeface="Calibri"/>
                <a:sym typeface="Calibri"/>
              </a:rPr>
              <a:t>A rollercoaster – rapidly moving between success and failure and back again</a:t>
            </a:r>
            <a:endParaRPr dirty="0"/>
          </a:p>
        </p:txBody>
      </p:sp>
      <p:sp>
        <p:nvSpPr>
          <p:cNvPr id="160" name="Google Shape;160;p8"/>
          <p:cNvSpPr/>
          <p:nvPr/>
        </p:nvSpPr>
        <p:spPr>
          <a:xfrm>
            <a:off x="619217" y="6270171"/>
            <a:ext cx="10953565" cy="435766"/>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45700" rIns="91425" bIns="45700" anchor="ctr" anchorCtr="0">
            <a:noAutofit/>
          </a:bodyPr>
          <a:lstStyle/>
          <a:p>
            <a:pPr marL="0" marR="0" lvl="0" indent="0" algn="l" rtl="0">
              <a:spcBef>
                <a:spcPts val="0"/>
              </a:spcBef>
              <a:spcAft>
                <a:spcPts val="0"/>
              </a:spcAft>
              <a:buNone/>
            </a:pPr>
            <a:r>
              <a:rPr lang="en-US" sz="2000" b="1" dirty="0">
                <a:solidFill>
                  <a:schemeClr val="lt1"/>
                </a:solidFill>
                <a:latin typeface="Calibri"/>
                <a:ea typeface="Calibri"/>
                <a:cs typeface="Calibri"/>
                <a:sym typeface="Calibri"/>
              </a:rPr>
              <a:t>consultant  </a:t>
            </a:r>
            <a:r>
              <a:rPr lang="en-US" sz="2000" dirty="0">
                <a:solidFill>
                  <a:schemeClr val="lt1"/>
                </a:solidFill>
                <a:latin typeface="Calibri"/>
                <a:ea typeface="Calibri"/>
                <a:cs typeface="Calibri"/>
                <a:sym typeface="Calibri"/>
              </a:rPr>
              <a:t>- someone who offers specialist skills or advice</a:t>
            </a:r>
            <a:endParaRPr dirty="0"/>
          </a:p>
        </p:txBody>
      </p:sp>
      <p:sp>
        <p:nvSpPr>
          <p:cNvPr id="5" name="Google Shape;123;p5">
            <a:extLst>
              <a:ext uri="{FF2B5EF4-FFF2-40B4-BE49-F238E27FC236}">
                <a16:creationId xmlns:a16="http://schemas.microsoft.com/office/drawing/2014/main" id="{05F09F5F-B7E8-4B7D-EAE9-205A5919C1ED}"/>
              </a:ext>
            </a:extLst>
          </p:cNvPr>
          <p:cNvSpPr txBox="1">
            <a:spLocks noGrp="1"/>
          </p:cNvSpPr>
          <p:nvPr>
            <p:ph type="title"/>
          </p:nvPr>
        </p:nvSpPr>
        <p:spPr>
          <a:xfrm>
            <a:off x="628362" y="191390"/>
            <a:ext cx="7976142" cy="796162"/>
          </a:xfrm>
          <a:custGeom>
            <a:avLst/>
            <a:gdLst>
              <a:gd name="connsiteX0" fmla="*/ 0 w 10734582"/>
              <a:gd name="connsiteY0" fmla="*/ 0 h 1055302"/>
              <a:gd name="connsiteX1" fmla="*/ 10734582 w 10734582"/>
              <a:gd name="connsiteY1" fmla="*/ 0 h 1055302"/>
              <a:gd name="connsiteX2" fmla="*/ 10734582 w 10734582"/>
              <a:gd name="connsiteY2" fmla="*/ 1055302 h 1055302"/>
              <a:gd name="connsiteX3" fmla="*/ 0 w 10734582"/>
              <a:gd name="connsiteY3" fmla="*/ 1055302 h 1055302"/>
              <a:gd name="connsiteX4" fmla="*/ 0 w 10734582"/>
              <a:gd name="connsiteY4" fmla="*/ 0 h 1055302"/>
              <a:gd name="connsiteX0" fmla="*/ 0 w 10734582"/>
              <a:gd name="connsiteY0" fmla="*/ 0 h 1055302"/>
              <a:gd name="connsiteX1" fmla="*/ 10734582 w 10734582"/>
              <a:gd name="connsiteY1" fmla="*/ 0 h 1055302"/>
              <a:gd name="connsiteX2" fmla="*/ 6747798 w 10734582"/>
              <a:gd name="connsiteY2" fmla="*/ 1055302 h 1055302"/>
              <a:gd name="connsiteX3" fmla="*/ 0 w 10734582"/>
              <a:gd name="connsiteY3" fmla="*/ 1055302 h 1055302"/>
              <a:gd name="connsiteX4" fmla="*/ 0 w 10734582"/>
              <a:gd name="connsiteY4" fmla="*/ 0 h 1055302"/>
              <a:gd name="connsiteX0" fmla="*/ 9144 w 10734582"/>
              <a:gd name="connsiteY0" fmla="*/ 0 h 1229038"/>
              <a:gd name="connsiteX1" fmla="*/ 10734582 w 10734582"/>
              <a:gd name="connsiteY1" fmla="*/ 173736 h 1229038"/>
              <a:gd name="connsiteX2" fmla="*/ 6747798 w 10734582"/>
              <a:gd name="connsiteY2" fmla="*/ 1229038 h 1229038"/>
              <a:gd name="connsiteX3" fmla="*/ 0 w 10734582"/>
              <a:gd name="connsiteY3" fmla="*/ 1229038 h 1229038"/>
              <a:gd name="connsiteX4" fmla="*/ 9144 w 10734582"/>
              <a:gd name="connsiteY4" fmla="*/ 0 h 1229038"/>
              <a:gd name="connsiteX0" fmla="*/ 0 w 10725438"/>
              <a:gd name="connsiteY0" fmla="*/ 0 h 1229038"/>
              <a:gd name="connsiteX1" fmla="*/ 10725438 w 10725438"/>
              <a:gd name="connsiteY1" fmla="*/ 173736 h 1229038"/>
              <a:gd name="connsiteX2" fmla="*/ 6738654 w 10725438"/>
              <a:gd name="connsiteY2" fmla="*/ 1229038 h 1229038"/>
              <a:gd name="connsiteX3" fmla="*/ 45720 w 10725438"/>
              <a:gd name="connsiteY3" fmla="*/ 1101022 h 1229038"/>
              <a:gd name="connsiteX4" fmla="*/ 0 w 10725438"/>
              <a:gd name="connsiteY4" fmla="*/ 0 h 1229038"/>
              <a:gd name="connsiteX0" fmla="*/ 0 w 9297201"/>
              <a:gd name="connsiteY0" fmla="*/ 0 h 1229038"/>
              <a:gd name="connsiteX1" fmla="*/ 9297201 w 9297201"/>
              <a:gd name="connsiteY1" fmla="*/ 244314 h 1229038"/>
              <a:gd name="connsiteX2" fmla="*/ 6738654 w 9297201"/>
              <a:gd name="connsiteY2" fmla="*/ 1229038 h 1229038"/>
              <a:gd name="connsiteX3" fmla="*/ 45720 w 9297201"/>
              <a:gd name="connsiteY3" fmla="*/ 1101022 h 1229038"/>
              <a:gd name="connsiteX4" fmla="*/ 0 w 9297201"/>
              <a:gd name="connsiteY4" fmla="*/ 0 h 1229038"/>
              <a:gd name="connsiteX0" fmla="*/ 0 w 9297201"/>
              <a:gd name="connsiteY0" fmla="*/ 0 h 1229038"/>
              <a:gd name="connsiteX1" fmla="*/ 9297201 w 9297201"/>
              <a:gd name="connsiteY1" fmla="*/ 244314 h 1229038"/>
              <a:gd name="connsiteX2" fmla="*/ 8082133 w 9297201"/>
              <a:gd name="connsiteY2" fmla="*/ 706760 h 1229038"/>
              <a:gd name="connsiteX3" fmla="*/ 6738654 w 9297201"/>
              <a:gd name="connsiteY3" fmla="*/ 1229038 h 1229038"/>
              <a:gd name="connsiteX4" fmla="*/ 45720 w 9297201"/>
              <a:gd name="connsiteY4" fmla="*/ 1101022 h 1229038"/>
              <a:gd name="connsiteX5" fmla="*/ 0 w 9297201"/>
              <a:gd name="connsiteY5" fmla="*/ 0 h 1229038"/>
              <a:gd name="connsiteX0" fmla="*/ 0 w 9297201"/>
              <a:gd name="connsiteY0" fmla="*/ 0 h 1229038"/>
              <a:gd name="connsiteX1" fmla="*/ 9297201 w 9297201"/>
              <a:gd name="connsiteY1" fmla="*/ 244314 h 1229038"/>
              <a:gd name="connsiteX2" fmla="*/ 8327279 w 9297201"/>
              <a:gd name="connsiteY2" fmla="*/ 974957 h 1229038"/>
              <a:gd name="connsiteX3" fmla="*/ 6738654 w 9297201"/>
              <a:gd name="connsiteY3" fmla="*/ 1229038 h 1229038"/>
              <a:gd name="connsiteX4" fmla="*/ 45720 w 9297201"/>
              <a:gd name="connsiteY4" fmla="*/ 1101022 h 1229038"/>
              <a:gd name="connsiteX5" fmla="*/ 0 w 9297201"/>
              <a:gd name="connsiteY5" fmla="*/ 0 h 122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97201" h="1229038">
                <a:moveTo>
                  <a:pt x="0" y="0"/>
                </a:moveTo>
                <a:lnTo>
                  <a:pt x="9297201" y="244314"/>
                </a:lnTo>
                <a:lnTo>
                  <a:pt x="8327279" y="974957"/>
                </a:lnTo>
                <a:lnTo>
                  <a:pt x="6738654" y="1229038"/>
                </a:lnTo>
                <a:lnTo>
                  <a:pt x="45720" y="1101022"/>
                </a:lnTo>
                <a:lnTo>
                  <a:pt x="0" y="0"/>
                </a:lnTo>
                <a:close/>
              </a:path>
            </a:pathLst>
          </a:custGeom>
          <a:solidFill>
            <a:schemeClr val="accent6">
              <a:lumMod val="20000"/>
              <a:lumOff val="80000"/>
            </a:schemeClr>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3200"/>
              <a:buFont typeface="Arial"/>
              <a:buNone/>
            </a:pPr>
            <a:r>
              <a:rPr lang="en-US" sz="3200" b="1" i="0" u="none" strike="noStrike" dirty="0">
                <a:solidFill>
                  <a:srgbClr val="000000"/>
                </a:solidFill>
                <a:latin typeface="Segoe UI" panose="020B0502040204020203" pitchFamily="34" charset="0"/>
                <a:ea typeface="Arial"/>
                <a:cs typeface="Segoe UI" panose="020B0502040204020203" pitchFamily="34" charset="0"/>
                <a:sym typeface="Arial"/>
              </a:rPr>
              <a:t>MARY FIELD - BIOGRAPHY (Part 2)</a:t>
            </a:r>
            <a:endParaRPr sz="3200" dirty="0">
              <a:latin typeface="Segoe UI" panose="020B0502040204020203" pitchFamily="34" charset="0"/>
              <a:cs typeface="Segoe UI" panose="020B0502040204020203"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9"/>
          <p:cNvSpPr txBox="1">
            <a:spLocks noGrp="1"/>
          </p:cNvSpPr>
          <p:nvPr>
            <p:ph type="title"/>
          </p:nvPr>
        </p:nvSpPr>
        <p:spPr>
          <a:xfrm>
            <a:off x="707994" y="160711"/>
            <a:ext cx="10909176" cy="782491"/>
          </a:xfrm>
          <a:custGeom>
            <a:avLst/>
            <a:gdLst>
              <a:gd name="connsiteX0" fmla="*/ 0 w 10909176"/>
              <a:gd name="connsiteY0" fmla="*/ 0 h 700195"/>
              <a:gd name="connsiteX1" fmla="*/ 10909176 w 10909176"/>
              <a:gd name="connsiteY1" fmla="*/ 0 h 700195"/>
              <a:gd name="connsiteX2" fmla="*/ 10909176 w 10909176"/>
              <a:gd name="connsiteY2" fmla="*/ 700195 h 700195"/>
              <a:gd name="connsiteX3" fmla="*/ 0 w 10909176"/>
              <a:gd name="connsiteY3" fmla="*/ 700195 h 700195"/>
              <a:gd name="connsiteX4" fmla="*/ 0 w 10909176"/>
              <a:gd name="connsiteY4" fmla="*/ 0 h 700195"/>
              <a:gd name="connsiteX0" fmla="*/ 0 w 10909176"/>
              <a:gd name="connsiteY0" fmla="*/ 0 h 755059"/>
              <a:gd name="connsiteX1" fmla="*/ 10909176 w 10909176"/>
              <a:gd name="connsiteY1" fmla="*/ 0 h 755059"/>
              <a:gd name="connsiteX2" fmla="*/ 10223376 w 10909176"/>
              <a:gd name="connsiteY2" fmla="*/ 755059 h 755059"/>
              <a:gd name="connsiteX3" fmla="*/ 0 w 10909176"/>
              <a:gd name="connsiteY3" fmla="*/ 700195 h 755059"/>
              <a:gd name="connsiteX4" fmla="*/ 0 w 10909176"/>
              <a:gd name="connsiteY4" fmla="*/ 0 h 755059"/>
              <a:gd name="connsiteX0" fmla="*/ 0 w 11137776"/>
              <a:gd name="connsiteY0" fmla="*/ 0 h 773347"/>
              <a:gd name="connsiteX1" fmla="*/ 11137776 w 11137776"/>
              <a:gd name="connsiteY1" fmla="*/ 18288 h 773347"/>
              <a:gd name="connsiteX2" fmla="*/ 10451976 w 11137776"/>
              <a:gd name="connsiteY2" fmla="*/ 773347 h 773347"/>
              <a:gd name="connsiteX3" fmla="*/ 228600 w 11137776"/>
              <a:gd name="connsiteY3" fmla="*/ 718483 h 773347"/>
              <a:gd name="connsiteX4" fmla="*/ 0 w 11137776"/>
              <a:gd name="connsiteY4" fmla="*/ 0 h 773347"/>
              <a:gd name="connsiteX0" fmla="*/ 786384 w 10909176"/>
              <a:gd name="connsiteY0" fmla="*/ 0 h 755059"/>
              <a:gd name="connsiteX1" fmla="*/ 10909176 w 10909176"/>
              <a:gd name="connsiteY1" fmla="*/ 0 h 755059"/>
              <a:gd name="connsiteX2" fmla="*/ 10223376 w 10909176"/>
              <a:gd name="connsiteY2" fmla="*/ 755059 h 755059"/>
              <a:gd name="connsiteX3" fmla="*/ 0 w 10909176"/>
              <a:gd name="connsiteY3" fmla="*/ 700195 h 755059"/>
              <a:gd name="connsiteX4" fmla="*/ 786384 w 10909176"/>
              <a:gd name="connsiteY4" fmla="*/ 0 h 755059"/>
              <a:gd name="connsiteX0" fmla="*/ 557784 w 10909176"/>
              <a:gd name="connsiteY0" fmla="*/ 0 h 782491"/>
              <a:gd name="connsiteX1" fmla="*/ 10909176 w 10909176"/>
              <a:gd name="connsiteY1" fmla="*/ 27432 h 782491"/>
              <a:gd name="connsiteX2" fmla="*/ 10223376 w 10909176"/>
              <a:gd name="connsiteY2" fmla="*/ 782491 h 782491"/>
              <a:gd name="connsiteX3" fmla="*/ 0 w 10909176"/>
              <a:gd name="connsiteY3" fmla="*/ 727627 h 782491"/>
              <a:gd name="connsiteX4" fmla="*/ 557784 w 10909176"/>
              <a:gd name="connsiteY4" fmla="*/ 0 h 7824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9176" h="782491">
                <a:moveTo>
                  <a:pt x="557784" y="0"/>
                </a:moveTo>
                <a:lnTo>
                  <a:pt x="10909176" y="27432"/>
                </a:lnTo>
                <a:lnTo>
                  <a:pt x="10223376" y="782491"/>
                </a:lnTo>
                <a:lnTo>
                  <a:pt x="0" y="727627"/>
                </a:lnTo>
                <a:lnTo>
                  <a:pt x="557784" y="0"/>
                </a:lnTo>
                <a:close/>
              </a:path>
            </a:pathLst>
          </a:custGeom>
          <a:solidFill>
            <a:schemeClr val="accent6">
              <a:lumMod val="20000"/>
              <a:lumOff val="80000"/>
            </a:schemeClr>
          </a:solidFill>
          <a:ln>
            <a:noFill/>
          </a:ln>
        </p:spPr>
        <p:txBody>
          <a:bodyPr spcFirstLastPara="1" wrap="square" lIns="503999" tIns="45700" rIns="91425" bIns="45700" anchor="ctr" anchorCtr="0">
            <a:noAutofit/>
          </a:bodyPr>
          <a:lstStyle/>
          <a:p>
            <a:pPr marL="0" lvl="0" indent="0" algn="l" rtl="0">
              <a:lnSpc>
                <a:spcPct val="90000"/>
              </a:lnSpc>
              <a:spcBef>
                <a:spcPts val="0"/>
              </a:spcBef>
              <a:spcAft>
                <a:spcPts val="0"/>
              </a:spcAft>
              <a:buClr>
                <a:schemeClr val="dk1"/>
              </a:buClr>
              <a:buSzPts val="3600"/>
              <a:buFont typeface="Calibri"/>
              <a:buNone/>
            </a:pPr>
            <a:r>
              <a:rPr lang="en-GB" sz="3600" dirty="0"/>
              <a:t>What roles did women perform in the film industry?</a:t>
            </a:r>
            <a:endParaRPr sz="3600" dirty="0"/>
          </a:p>
        </p:txBody>
      </p:sp>
      <p:sp>
        <p:nvSpPr>
          <p:cNvPr id="166" name="Google Shape;166;p9"/>
          <p:cNvSpPr txBox="1">
            <a:spLocks noGrp="1"/>
          </p:cNvSpPr>
          <p:nvPr>
            <p:ph type="body" idx="1"/>
          </p:nvPr>
        </p:nvSpPr>
        <p:spPr>
          <a:xfrm>
            <a:off x="259938" y="1040286"/>
            <a:ext cx="11742612" cy="3322200"/>
          </a:xfrm>
          <a:custGeom>
            <a:avLst/>
            <a:gdLst>
              <a:gd name="connsiteX0" fmla="*/ 0 w 10864788"/>
              <a:gd name="connsiteY0" fmla="*/ 0 h 3331344"/>
              <a:gd name="connsiteX1" fmla="*/ 10864788 w 10864788"/>
              <a:gd name="connsiteY1" fmla="*/ 0 h 3331344"/>
              <a:gd name="connsiteX2" fmla="*/ 10864788 w 10864788"/>
              <a:gd name="connsiteY2" fmla="*/ 3331344 h 3331344"/>
              <a:gd name="connsiteX3" fmla="*/ 0 w 10864788"/>
              <a:gd name="connsiteY3" fmla="*/ 3331344 h 3331344"/>
              <a:gd name="connsiteX4" fmla="*/ 0 w 10864788"/>
              <a:gd name="connsiteY4" fmla="*/ 0 h 3331344"/>
              <a:gd name="connsiteX0" fmla="*/ 173736 w 11038524"/>
              <a:gd name="connsiteY0" fmla="*/ 0 h 3358776"/>
              <a:gd name="connsiteX1" fmla="*/ 11038524 w 11038524"/>
              <a:gd name="connsiteY1" fmla="*/ 0 h 3358776"/>
              <a:gd name="connsiteX2" fmla="*/ 11038524 w 11038524"/>
              <a:gd name="connsiteY2" fmla="*/ 3331344 h 3358776"/>
              <a:gd name="connsiteX3" fmla="*/ 0 w 11038524"/>
              <a:gd name="connsiteY3" fmla="*/ 3358776 h 3358776"/>
              <a:gd name="connsiteX4" fmla="*/ 173736 w 11038524"/>
              <a:gd name="connsiteY4" fmla="*/ 0 h 3358776"/>
              <a:gd name="connsiteX0" fmla="*/ 320040 w 11038524"/>
              <a:gd name="connsiteY0" fmla="*/ 109728 h 3358776"/>
              <a:gd name="connsiteX1" fmla="*/ 11038524 w 11038524"/>
              <a:gd name="connsiteY1" fmla="*/ 0 h 3358776"/>
              <a:gd name="connsiteX2" fmla="*/ 11038524 w 11038524"/>
              <a:gd name="connsiteY2" fmla="*/ 3331344 h 3358776"/>
              <a:gd name="connsiteX3" fmla="*/ 0 w 11038524"/>
              <a:gd name="connsiteY3" fmla="*/ 3358776 h 3358776"/>
              <a:gd name="connsiteX4" fmla="*/ 320040 w 11038524"/>
              <a:gd name="connsiteY4" fmla="*/ 109728 h 3358776"/>
              <a:gd name="connsiteX0" fmla="*/ 320040 w 11038524"/>
              <a:gd name="connsiteY0" fmla="*/ 109728 h 3358776"/>
              <a:gd name="connsiteX1" fmla="*/ 11038524 w 11038524"/>
              <a:gd name="connsiteY1" fmla="*/ 0 h 3358776"/>
              <a:gd name="connsiteX2" fmla="*/ 10910508 w 11038524"/>
              <a:gd name="connsiteY2" fmla="*/ 3084456 h 3358776"/>
              <a:gd name="connsiteX3" fmla="*/ 0 w 11038524"/>
              <a:gd name="connsiteY3" fmla="*/ 3358776 h 3358776"/>
              <a:gd name="connsiteX4" fmla="*/ 320040 w 11038524"/>
              <a:gd name="connsiteY4" fmla="*/ 109728 h 3358776"/>
              <a:gd name="connsiteX0" fmla="*/ 320040 w 11038524"/>
              <a:gd name="connsiteY0" fmla="*/ 109728 h 3358776"/>
              <a:gd name="connsiteX1" fmla="*/ 11038524 w 11038524"/>
              <a:gd name="connsiteY1" fmla="*/ 0 h 3358776"/>
              <a:gd name="connsiteX2" fmla="*/ 10978038 w 11038524"/>
              <a:gd name="connsiteY2" fmla="*/ 3111090 h 3358776"/>
              <a:gd name="connsiteX3" fmla="*/ 10910508 w 11038524"/>
              <a:gd name="connsiteY3" fmla="*/ 3084456 h 3358776"/>
              <a:gd name="connsiteX4" fmla="*/ 0 w 11038524"/>
              <a:gd name="connsiteY4" fmla="*/ 3358776 h 3358776"/>
              <a:gd name="connsiteX5" fmla="*/ 320040 w 11038524"/>
              <a:gd name="connsiteY5" fmla="*/ 109728 h 3358776"/>
              <a:gd name="connsiteX0" fmla="*/ 320040 w 11303700"/>
              <a:gd name="connsiteY0" fmla="*/ 73152 h 3322200"/>
              <a:gd name="connsiteX1" fmla="*/ 11303700 w 11303700"/>
              <a:gd name="connsiteY1" fmla="*/ 0 h 3322200"/>
              <a:gd name="connsiteX2" fmla="*/ 10978038 w 11303700"/>
              <a:gd name="connsiteY2" fmla="*/ 3074514 h 3322200"/>
              <a:gd name="connsiteX3" fmla="*/ 10910508 w 11303700"/>
              <a:gd name="connsiteY3" fmla="*/ 3047880 h 3322200"/>
              <a:gd name="connsiteX4" fmla="*/ 0 w 11303700"/>
              <a:gd name="connsiteY4" fmla="*/ 3322200 h 3322200"/>
              <a:gd name="connsiteX5" fmla="*/ 320040 w 11303700"/>
              <a:gd name="connsiteY5" fmla="*/ 73152 h 3322200"/>
              <a:gd name="connsiteX0" fmla="*/ 594360 w 11578020"/>
              <a:gd name="connsiteY0" fmla="*/ 73152 h 3340488"/>
              <a:gd name="connsiteX1" fmla="*/ 11578020 w 11578020"/>
              <a:gd name="connsiteY1" fmla="*/ 0 h 3340488"/>
              <a:gd name="connsiteX2" fmla="*/ 11252358 w 11578020"/>
              <a:gd name="connsiteY2" fmla="*/ 3074514 h 3340488"/>
              <a:gd name="connsiteX3" fmla="*/ 11184828 w 11578020"/>
              <a:gd name="connsiteY3" fmla="*/ 3047880 h 3340488"/>
              <a:gd name="connsiteX4" fmla="*/ 0 w 11578020"/>
              <a:gd name="connsiteY4" fmla="*/ 3340488 h 3340488"/>
              <a:gd name="connsiteX5" fmla="*/ 594360 w 11578020"/>
              <a:gd name="connsiteY5" fmla="*/ 73152 h 3340488"/>
              <a:gd name="connsiteX0" fmla="*/ 594360 w 11578020"/>
              <a:gd name="connsiteY0" fmla="*/ 73152 h 3340488"/>
              <a:gd name="connsiteX1" fmla="*/ 11578020 w 11578020"/>
              <a:gd name="connsiteY1" fmla="*/ 0 h 3340488"/>
              <a:gd name="connsiteX2" fmla="*/ 11252358 w 11578020"/>
              <a:gd name="connsiteY2" fmla="*/ 3074514 h 3340488"/>
              <a:gd name="connsiteX3" fmla="*/ 10910508 w 11578020"/>
              <a:gd name="connsiteY3" fmla="*/ 3130176 h 3340488"/>
              <a:gd name="connsiteX4" fmla="*/ 0 w 11578020"/>
              <a:gd name="connsiteY4" fmla="*/ 3340488 h 3340488"/>
              <a:gd name="connsiteX5" fmla="*/ 594360 w 11578020"/>
              <a:gd name="connsiteY5" fmla="*/ 73152 h 3340488"/>
              <a:gd name="connsiteX0" fmla="*/ 594360 w 11578020"/>
              <a:gd name="connsiteY0" fmla="*/ 73152 h 3340488"/>
              <a:gd name="connsiteX1" fmla="*/ 11578020 w 11578020"/>
              <a:gd name="connsiteY1" fmla="*/ 0 h 3340488"/>
              <a:gd name="connsiteX2" fmla="*/ 11252358 w 11578020"/>
              <a:gd name="connsiteY2" fmla="*/ 3074514 h 3340488"/>
              <a:gd name="connsiteX3" fmla="*/ 0 w 11578020"/>
              <a:gd name="connsiteY3" fmla="*/ 3340488 h 3340488"/>
              <a:gd name="connsiteX4" fmla="*/ 594360 w 11578020"/>
              <a:gd name="connsiteY4" fmla="*/ 73152 h 3340488"/>
              <a:gd name="connsiteX0" fmla="*/ 594360 w 11697069"/>
              <a:gd name="connsiteY0" fmla="*/ 73152 h 3340488"/>
              <a:gd name="connsiteX1" fmla="*/ 11578020 w 11697069"/>
              <a:gd name="connsiteY1" fmla="*/ 0 h 3340488"/>
              <a:gd name="connsiteX2" fmla="*/ 11691270 w 11697069"/>
              <a:gd name="connsiteY2" fmla="*/ 3193386 h 3340488"/>
              <a:gd name="connsiteX3" fmla="*/ 0 w 11697069"/>
              <a:gd name="connsiteY3" fmla="*/ 3340488 h 3340488"/>
              <a:gd name="connsiteX4" fmla="*/ 594360 w 11697069"/>
              <a:gd name="connsiteY4" fmla="*/ 73152 h 3340488"/>
              <a:gd name="connsiteX0" fmla="*/ 594360 w 11578020"/>
              <a:gd name="connsiteY0" fmla="*/ 73152 h 3340488"/>
              <a:gd name="connsiteX1" fmla="*/ 11578020 w 11578020"/>
              <a:gd name="connsiteY1" fmla="*/ 0 h 3340488"/>
              <a:gd name="connsiteX2" fmla="*/ 11298078 w 11578020"/>
              <a:gd name="connsiteY2" fmla="*/ 3156810 h 3340488"/>
              <a:gd name="connsiteX3" fmla="*/ 0 w 11578020"/>
              <a:gd name="connsiteY3" fmla="*/ 3340488 h 3340488"/>
              <a:gd name="connsiteX4" fmla="*/ 594360 w 11578020"/>
              <a:gd name="connsiteY4" fmla="*/ 73152 h 3340488"/>
              <a:gd name="connsiteX0" fmla="*/ 594360 w 11578020"/>
              <a:gd name="connsiteY0" fmla="*/ 73152 h 3340488"/>
              <a:gd name="connsiteX1" fmla="*/ 11578020 w 11578020"/>
              <a:gd name="connsiteY1" fmla="*/ 0 h 3340488"/>
              <a:gd name="connsiteX2" fmla="*/ 11298078 w 11578020"/>
              <a:gd name="connsiteY2" fmla="*/ 3156810 h 3340488"/>
              <a:gd name="connsiteX3" fmla="*/ 0 w 11578020"/>
              <a:gd name="connsiteY3" fmla="*/ 3340488 h 3340488"/>
              <a:gd name="connsiteX4" fmla="*/ 594360 w 11578020"/>
              <a:gd name="connsiteY4" fmla="*/ 73152 h 3340488"/>
              <a:gd name="connsiteX0" fmla="*/ 594360 w 11742612"/>
              <a:gd name="connsiteY0" fmla="*/ 54864 h 3322200"/>
              <a:gd name="connsiteX1" fmla="*/ 11742612 w 11742612"/>
              <a:gd name="connsiteY1" fmla="*/ 0 h 3322200"/>
              <a:gd name="connsiteX2" fmla="*/ 11298078 w 11742612"/>
              <a:gd name="connsiteY2" fmla="*/ 3138522 h 3322200"/>
              <a:gd name="connsiteX3" fmla="*/ 0 w 11742612"/>
              <a:gd name="connsiteY3" fmla="*/ 3322200 h 3322200"/>
              <a:gd name="connsiteX4" fmla="*/ 594360 w 11742612"/>
              <a:gd name="connsiteY4" fmla="*/ 54864 h 332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2612" h="3322200">
                <a:moveTo>
                  <a:pt x="594360" y="54864"/>
                </a:moveTo>
                <a:lnTo>
                  <a:pt x="11742612" y="0"/>
                </a:lnTo>
                <a:cubicBezTo>
                  <a:pt x="11701114" y="1006550"/>
                  <a:pt x="11376152" y="2159404"/>
                  <a:pt x="11298078" y="3138522"/>
                </a:cubicBezTo>
                <a:lnTo>
                  <a:pt x="0" y="3322200"/>
                </a:lnTo>
                <a:lnTo>
                  <a:pt x="594360" y="54864"/>
                </a:lnTo>
                <a:close/>
              </a:path>
            </a:pathLst>
          </a:custGeom>
          <a:solidFill>
            <a:schemeClr val="bg1">
              <a:lumMod val="95000"/>
            </a:schemeClr>
          </a:solidFill>
          <a:ln>
            <a:noFill/>
          </a:ln>
        </p:spPr>
        <p:txBody>
          <a:bodyPr spcFirstLastPara="1" wrap="square" lIns="612000" tIns="180000" rIns="144000" bIns="45700" anchor="t" anchorCtr="0">
            <a:normAutofit/>
          </a:bodyPr>
          <a:lstStyle/>
          <a:p>
            <a:pPr marL="0" lvl="0" indent="0" algn="l" rtl="0">
              <a:lnSpc>
                <a:spcPct val="90000"/>
              </a:lnSpc>
              <a:spcBef>
                <a:spcPts val="0"/>
              </a:spcBef>
              <a:spcAft>
                <a:spcPts val="0"/>
              </a:spcAft>
              <a:buClr>
                <a:schemeClr val="dk1"/>
              </a:buClr>
              <a:buSzPts val="2000"/>
              <a:buNone/>
            </a:pPr>
            <a:r>
              <a:rPr lang="en-US" sz="2000" i="1" dirty="0"/>
              <a:t>“Social historians have shown how expansions in clerical, retail, and leisure industry jobs in the 1910s led to a “white blouse” revolution that drew single, educated young women into the workforce. They were joined in the interwar years by the one and a half million unmarried women over thirty-five whose chances of marriage had been drastically curtailed by the heavy population losses of World War I. “Spinsters”, as they were pejoratively termed, were not only dependent on their own wages, but many were also supporting elderly parents and in this respect needed a “breadwinner” wage. Film production was one of the many expanding industries in the interwar years that looked to women as a necessary part of its workforce. “Picturegoer” held it up as an attractive employment destination for women, with features titled “Meet the Script Girl,” “Women behind the Camera,” and “Lady with Scissors” published in the early 1930s.”</a:t>
            </a:r>
            <a:endParaRPr dirty="0"/>
          </a:p>
          <a:p>
            <a:pPr marL="0" lvl="0" indent="0" algn="l" rtl="0">
              <a:lnSpc>
                <a:spcPct val="90000"/>
              </a:lnSpc>
              <a:spcBef>
                <a:spcPts val="1000"/>
              </a:spcBef>
              <a:spcAft>
                <a:spcPts val="0"/>
              </a:spcAft>
              <a:buClr>
                <a:schemeClr val="dk1"/>
              </a:buClr>
              <a:buSzPts val="2000"/>
              <a:buNone/>
            </a:pPr>
            <a:r>
              <a:rPr lang="en-US" sz="2000" dirty="0"/>
              <a:t>From </a:t>
            </a:r>
            <a:r>
              <a:rPr lang="en-US" sz="2000" i="1" dirty="0"/>
              <a:t>Movie Workers: The Women Who Made British Cinema</a:t>
            </a:r>
            <a:r>
              <a:rPr lang="en-US" sz="2000" dirty="0"/>
              <a:t>, by Melanie Bell. </a:t>
            </a:r>
            <a:endParaRPr sz="2000" dirty="0"/>
          </a:p>
        </p:txBody>
      </p:sp>
      <p:sp>
        <p:nvSpPr>
          <p:cNvPr id="167" name="Google Shape;167;p9"/>
          <p:cNvSpPr/>
          <p:nvPr/>
        </p:nvSpPr>
        <p:spPr>
          <a:xfrm>
            <a:off x="663606" y="4457460"/>
            <a:ext cx="10953564" cy="1131427"/>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R="0" lvl="0" algn="l" rtl="0">
              <a:spcBef>
                <a:spcPts val="0"/>
              </a:spcBef>
              <a:spcAft>
                <a:spcPts val="0"/>
              </a:spcAft>
              <a:buClr>
                <a:srgbClr val="7030A0"/>
              </a:buClr>
              <a:buSzPts val="2000"/>
            </a:pPr>
            <a:r>
              <a:rPr lang="en-US" b="1" dirty="0">
                <a:latin typeface="Segoe UI" panose="020B0502040204020203" pitchFamily="34" charset="0"/>
                <a:ea typeface="Calibri"/>
                <a:cs typeface="Segoe UI" panose="020B0502040204020203" pitchFamily="34" charset="0"/>
                <a:sym typeface="Calibri"/>
              </a:rPr>
              <a:t>1. “Job opportunities for women were already increasing before WW1”. True or False?</a:t>
            </a:r>
            <a:endParaRPr dirty="0">
              <a:latin typeface="Segoe UI" panose="020B0502040204020203" pitchFamily="34" charset="0"/>
              <a:cs typeface="Segoe UI" panose="020B0502040204020203" pitchFamily="34" charset="0"/>
            </a:endParaRPr>
          </a:p>
          <a:p>
            <a:pPr marR="0" lvl="0" algn="l" rtl="0">
              <a:spcBef>
                <a:spcPts val="0"/>
              </a:spcBef>
              <a:spcAft>
                <a:spcPts val="0"/>
              </a:spcAft>
              <a:buClr>
                <a:srgbClr val="7030A0"/>
              </a:buClr>
              <a:buSzPts val="2000"/>
            </a:pPr>
            <a:r>
              <a:rPr lang="en-US" b="1" dirty="0">
                <a:latin typeface="Segoe UI" panose="020B0502040204020203" pitchFamily="34" charset="0"/>
                <a:ea typeface="Calibri"/>
                <a:cs typeface="Segoe UI" panose="020B0502040204020203" pitchFamily="34" charset="0"/>
                <a:sym typeface="Calibri"/>
              </a:rPr>
              <a:t>2. According to Melanie Bell, how did WW1 change the position of women in the workforce?</a:t>
            </a:r>
          </a:p>
          <a:p>
            <a:pPr marR="0" lvl="0" algn="l" rtl="0">
              <a:spcBef>
                <a:spcPts val="0"/>
              </a:spcBef>
              <a:spcAft>
                <a:spcPts val="0"/>
              </a:spcAft>
              <a:buClr>
                <a:srgbClr val="7030A0"/>
              </a:buClr>
              <a:buSzPts val="2000"/>
            </a:pPr>
            <a:r>
              <a:rPr lang="en-US" b="1" dirty="0">
                <a:latin typeface="Segoe UI" panose="020B0502040204020203" pitchFamily="34" charset="0"/>
                <a:ea typeface="Calibri"/>
                <a:cs typeface="Segoe UI" panose="020B0502040204020203" pitchFamily="34" charset="0"/>
                <a:sym typeface="Calibri"/>
              </a:rPr>
              <a:t>3. “Script Girl”, “Woman Behind the Camera” and “Lady with Scissors”: what jobs do you think these terms could refer to?</a:t>
            </a:r>
            <a:endParaRPr b="1" dirty="0">
              <a:latin typeface="Segoe UI" panose="020B0502040204020203" pitchFamily="34" charset="0"/>
              <a:ea typeface="Calibri"/>
              <a:cs typeface="Segoe UI" panose="020B0502040204020203" pitchFamily="34" charset="0"/>
              <a:sym typeface="Calibri"/>
            </a:endParaRPr>
          </a:p>
        </p:txBody>
      </p:sp>
      <p:sp>
        <p:nvSpPr>
          <p:cNvPr id="168" name="Google Shape;168;p9"/>
          <p:cNvSpPr/>
          <p:nvPr/>
        </p:nvSpPr>
        <p:spPr>
          <a:xfrm>
            <a:off x="619218" y="5737130"/>
            <a:ext cx="10953565" cy="834501"/>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latin typeface="Calibri"/>
                <a:ea typeface="Calibri"/>
                <a:cs typeface="Calibri"/>
                <a:sym typeface="Calibri"/>
              </a:rPr>
              <a:t>clerical – </a:t>
            </a:r>
            <a:r>
              <a:rPr lang="en-US" sz="1800" dirty="0">
                <a:solidFill>
                  <a:schemeClr val="lt1"/>
                </a:solidFill>
                <a:latin typeface="Calibri"/>
                <a:ea typeface="Calibri"/>
                <a:cs typeface="Calibri"/>
                <a:sym typeface="Calibri"/>
              </a:rPr>
              <a:t>relating to offices and administrative work	</a:t>
            </a:r>
            <a:r>
              <a:rPr lang="en-US" sz="1800" b="1" dirty="0">
                <a:solidFill>
                  <a:schemeClr val="lt1"/>
                </a:solidFill>
                <a:latin typeface="Calibri"/>
                <a:ea typeface="Calibri"/>
                <a:cs typeface="Calibri"/>
                <a:sym typeface="Calibri"/>
              </a:rPr>
              <a:t>spinster</a:t>
            </a:r>
            <a:r>
              <a:rPr lang="en-US" sz="1800" dirty="0">
                <a:solidFill>
                  <a:schemeClr val="lt1"/>
                </a:solidFill>
                <a:latin typeface="Calibri"/>
                <a:ea typeface="Calibri"/>
                <a:cs typeface="Calibri"/>
                <a:sym typeface="Calibri"/>
              </a:rPr>
              <a:t> – old-fashioned term for an unmarried woman</a:t>
            </a:r>
            <a:endParaRPr dirty="0"/>
          </a:p>
          <a:p>
            <a:r>
              <a:rPr lang="en-US" sz="1800" b="1" dirty="0">
                <a:solidFill>
                  <a:schemeClr val="lt1"/>
                </a:solidFill>
                <a:latin typeface="Calibri"/>
                <a:ea typeface="Calibri"/>
                <a:cs typeface="Calibri"/>
                <a:sym typeface="Calibri"/>
              </a:rPr>
              <a:t>curtailed – </a:t>
            </a:r>
            <a:r>
              <a:rPr lang="en-US" sz="1800" dirty="0">
                <a:solidFill>
                  <a:schemeClr val="lt1"/>
                </a:solidFill>
                <a:latin typeface="Calibri"/>
                <a:ea typeface="Calibri"/>
                <a:cs typeface="Calibri"/>
                <a:sym typeface="Calibri"/>
              </a:rPr>
              <a:t>reduced or shortened			</a:t>
            </a:r>
            <a:r>
              <a:rPr lang="en-US" sz="1800" b="1" dirty="0">
                <a:solidFill>
                  <a:schemeClr val="lt1"/>
                </a:solidFill>
                <a:latin typeface="Calibri"/>
                <a:ea typeface="Calibri"/>
                <a:cs typeface="Calibri"/>
                <a:sym typeface="Calibri"/>
              </a:rPr>
              <a:t>pejoratively</a:t>
            </a:r>
            <a:r>
              <a:rPr lang="en-US" sz="1800" dirty="0">
                <a:solidFill>
                  <a:schemeClr val="lt1"/>
                </a:solidFill>
                <a:latin typeface="Calibri"/>
                <a:ea typeface="Calibri"/>
                <a:cs typeface="Calibri"/>
                <a:sym typeface="Calibri"/>
              </a:rPr>
              <a:t> – negatively or mockingly</a:t>
            </a:r>
            <a:endParaRPr lang="en-US" dirty="0"/>
          </a:p>
        </p:txBody>
      </p:sp>
      <p:sp>
        <p:nvSpPr>
          <p:cNvPr id="2" name="Google Shape;99;p8">
            <a:extLst>
              <a:ext uri="{FF2B5EF4-FFF2-40B4-BE49-F238E27FC236}">
                <a16:creationId xmlns:a16="http://schemas.microsoft.com/office/drawing/2014/main" id="{F7320EA7-F6FE-719F-C496-E178106310DA}"/>
              </a:ext>
            </a:extLst>
          </p:cNvPr>
          <p:cNvSpPr/>
          <p:nvPr/>
        </p:nvSpPr>
        <p:spPr>
          <a:xfrm>
            <a:off x="10180849" y="4048572"/>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Segoe UI" panose="020B0502040204020203" pitchFamily="34" charset="0"/>
                <a:ea typeface="Calibri"/>
                <a:cs typeface="Segoe UI" panose="020B0502040204020203" pitchFamily="34" charset="0"/>
                <a:sym typeface="Calibri"/>
              </a:rPr>
              <a:t>Source C</a:t>
            </a:r>
            <a:endParaRPr b="1" dirty="0">
              <a:latin typeface="Segoe UI" panose="020B0502040204020203" pitchFamily="34" charset="0"/>
              <a:cs typeface="Segoe UI" panose="020B0502040204020203"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7"/>
          <p:cNvSpPr txBox="1">
            <a:spLocks noGrp="1"/>
          </p:cNvSpPr>
          <p:nvPr>
            <p:ph type="body" idx="1"/>
          </p:nvPr>
        </p:nvSpPr>
        <p:spPr>
          <a:xfrm>
            <a:off x="171913" y="1427747"/>
            <a:ext cx="11843623" cy="5275957"/>
          </a:xfrm>
          <a:prstGeom prst="rect">
            <a:avLst/>
          </a:prstGeom>
          <a:solidFill>
            <a:schemeClr val="bg2"/>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800"/>
              <a:buNone/>
            </a:pPr>
            <a:r>
              <a:rPr lang="en-GB" sz="1800" b="1" u="none" strike="noStrike" dirty="0"/>
              <a:t>Marion Grierson was a documentary filmmaker who was at the heart of the Documentary Film Movement of the 1930s and 1940s. </a:t>
            </a:r>
            <a:endParaRPr sz="1800" b="0" dirty="0"/>
          </a:p>
          <a:p>
            <a:pPr marL="0" lvl="0" indent="0" algn="l" rtl="0">
              <a:lnSpc>
                <a:spcPct val="90000"/>
              </a:lnSpc>
              <a:spcBef>
                <a:spcPts val="0"/>
              </a:spcBef>
              <a:spcAft>
                <a:spcPts val="0"/>
              </a:spcAft>
              <a:buClr>
                <a:schemeClr val="dk1"/>
              </a:buClr>
              <a:buSzPts val="1800"/>
              <a:buNone/>
            </a:pPr>
            <a:endParaRPr sz="1800" b="1" i="0" u="none" strike="noStrike" dirty="0"/>
          </a:p>
          <a:p>
            <a:pPr marL="0" lvl="0" indent="0" algn="l" rtl="0">
              <a:lnSpc>
                <a:spcPct val="90000"/>
              </a:lnSpc>
              <a:spcBef>
                <a:spcPts val="0"/>
              </a:spcBef>
              <a:spcAft>
                <a:spcPts val="0"/>
              </a:spcAft>
              <a:buClr>
                <a:schemeClr val="dk1"/>
              </a:buClr>
              <a:buSzPts val="1800"/>
              <a:buNone/>
            </a:pPr>
            <a:r>
              <a:rPr lang="en-GB" sz="1800" b="1" i="0" u="none" strike="noStrike" dirty="0"/>
              <a:t>Interviewer</a:t>
            </a:r>
            <a:r>
              <a:rPr lang="en-GB" sz="1800" b="0" i="0" u="none" strike="noStrike" dirty="0"/>
              <a:t>: Do you think that there was any prejudice against women at that time? </a:t>
            </a:r>
            <a:endParaRPr dirty="0"/>
          </a:p>
          <a:p>
            <a:pPr marL="0" lvl="0" indent="0" algn="l" rtl="0">
              <a:lnSpc>
                <a:spcPct val="90000"/>
              </a:lnSpc>
              <a:spcBef>
                <a:spcPts val="0"/>
              </a:spcBef>
              <a:spcAft>
                <a:spcPts val="0"/>
              </a:spcAft>
              <a:buClr>
                <a:schemeClr val="dk1"/>
              </a:buClr>
              <a:buSzPts val="1800"/>
              <a:buNone/>
            </a:pPr>
            <a:endParaRPr sz="1800" b="0" dirty="0"/>
          </a:p>
          <a:p>
            <a:pPr marL="0" lvl="0" indent="0" algn="l" rtl="0">
              <a:lnSpc>
                <a:spcPct val="90000"/>
              </a:lnSpc>
              <a:spcBef>
                <a:spcPts val="0"/>
              </a:spcBef>
              <a:spcAft>
                <a:spcPts val="0"/>
              </a:spcAft>
              <a:buClr>
                <a:schemeClr val="dk1"/>
              </a:buClr>
              <a:buSzPts val="1800"/>
              <a:buNone/>
            </a:pPr>
            <a:r>
              <a:rPr lang="en-GB" sz="1800" b="1" i="0" u="none" strike="noStrike" dirty="0"/>
              <a:t>Marion Grierson</a:t>
            </a:r>
            <a:r>
              <a:rPr lang="en-GB" sz="1800" b="0" i="0" u="none" strike="noStrike" dirty="0"/>
              <a:t>: There was of course prejudice against women in practically every activity but my brother wasn’t particularly prejudiced against women. Our salaries were low but they were the same as the men’s. He was very keen to get more women into the unit and when I suggested that my friend Evelyn Spice  whom I had been working alongside in Canada, he thought it would be a good idea to invite her to come over. My sister Ruby who had been working as a teacher came to work firstly on housing problems. The subjects we worked on were diverse, a lot of them were for the Gaslight Cook Company and my brother had made a contract to do six films, five of which were allocated to the Gas propaganda and the sixth could be on any topic. My brother made a film about housing problems and it was made without thought to gas propaganda. But I think to show has gratitude a little bit of propaganda was put in at the end. My sister worked on this not as director but she prepared the ground for the director to know the women who suffered from these terrible deprivations in the slums, got them to talk and rehearsed them to talk to the film it was one of the earliest moves to show people talking sincerely about their own situations and rather broke new ground but this wasn’t the only film that broke new ground….To go back to Evelyn Spice she came over and was used in films dealing with the countryside which she had particular affection and knew a great deal about. Several of her films are classics for getting over the atmosphere of the countryside. We worked together on one film around the village green enjoyably and she worked on films sometimes for the Ministry of Agriculture. Evelyn went back at outbreak of war and finally in Saskatchewan set up her own unit and worked for many years in the documentary field in Canada, accepting contracts from several of the provinces in the west. </a:t>
            </a:r>
            <a:endParaRPr sz="1800" b="0" dirty="0"/>
          </a:p>
        </p:txBody>
      </p:sp>
      <p:sp>
        <p:nvSpPr>
          <p:cNvPr id="91" name="Google Shape;91;p7"/>
          <p:cNvSpPr/>
          <p:nvPr/>
        </p:nvSpPr>
        <p:spPr>
          <a:xfrm>
            <a:off x="171913" y="1073065"/>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Calibri"/>
                <a:ea typeface="Calibri"/>
                <a:cs typeface="Calibri"/>
                <a:sym typeface="Calibri"/>
              </a:rPr>
              <a:t>Source D</a:t>
            </a:r>
            <a:endParaRPr b="1" dirty="0"/>
          </a:p>
        </p:txBody>
      </p:sp>
      <p:sp>
        <p:nvSpPr>
          <p:cNvPr id="92" name="Google Shape;92;p7"/>
          <p:cNvSpPr txBox="1"/>
          <p:nvPr/>
        </p:nvSpPr>
        <p:spPr>
          <a:xfrm>
            <a:off x="171913" y="183753"/>
            <a:ext cx="5426782" cy="1048862"/>
          </a:xfrm>
          <a:prstGeom prst="rect">
            <a:avLst/>
          </a:prstGeom>
          <a:noFill/>
          <a:ln>
            <a:noFill/>
          </a:ln>
        </p:spPr>
        <p:txBody>
          <a:bodyPr spcFirstLastPara="1" wrap="square" lIns="91425" tIns="45700" rIns="91425" bIns="45700" anchor="t" anchorCtr="0">
            <a:normAutofit/>
          </a:bodyPr>
          <a:lstStyle/>
          <a:p>
            <a:pPr marL="457200" marR="0" lvl="0" indent="-457200" algn="l" rtl="0">
              <a:lnSpc>
                <a:spcPct val="90000"/>
              </a:lnSpc>
              <a:spcBef>
                <a:spcPts val="0"/>
              </a:spcBef>
              <a:spcAft>
                <a:spcPts val="0"/>
              </a:spcAft>
              <a:buClr>
                <a:srgbClr val="000000"/>
              </a:buClr>
              <a:buSzPts val="1800"/>
              <a:buFont typeface="Calibri"/>
              <a:buAutoNum type="arabicPeriod"/>
            </a:pPr>
            <a:r>
              <a:rPr lang="en-GB" sz="1800" dirty="0">
                <a:solidFill>
                  <a:srgbClr val="000000"/>
                </a:solidFill>
                <a:latin typeface="Calibri"/>
                <a:ea typeface="Calibri"/>
                <a:cs typeface="Calibri"/>
                <a:sym typeface="Calibri"/>
              </a:rPr>
              <a:t>Label the key with two highlighters.</a:t>
            </a:r>
            <a:endParaRPr dirty="0"/>
          </a:p>
          <a:p>
            <a:pPr marL="457200" marR="0" lvl="0" indent="-457200" algn="l" rtl="0">
              <a:lnSpc>
                <a:spcPct val="90000"/>
              </a:lnSpc>
              <a:spcBef>
                <a:spcPts val="1000"/>
              </a:spcBef>
              <a:spcAft>
                <a:spcPts val="0"/>
              </a:spcAft>
              <a:buClr>
                <a:srgbClr val="000000"/>
              </a:buClr>
              <a:buSzPts val="1800"/>
              <a:buFont typeface="Calibri"/>
              <a:buAutoNum type="arabicPeriod"/>
            </a:pPr>
            <a:r>
              <a:rPr lang="en-GB" sz="1800" dirty="0">
                <a:solidFill>
                  <a:srgbClr val="000000"/>
                </a:solidFill>
                <a:latin typeface="Calibri"/>
                <a:ea typeface="Calibri"/>
                <a:cs typeface="Calibri"/>
                <a:sym typeface="Calibri"/>
              </a:rPr>
              <a:t>Highlight and annotate the source as you read it.</a:t>
            </a:r>
            <a:endParaRPr sz="1800" dirty="0">
              <a:solidFill>
                <a:schemeClr val="dk1"/>
              </a:solidFill>
              <a:latin typeface="Calibri"/>
              <a:ea typeface="Calibri"/>
              <a:cs typeface="Calibri"/>
              <a:sym typeface="Calibri"/>
            </a:endParaRPr>
          </a:p>
        </p:txBody>
      </p:sp>
      <p:graphicFrame>
        <p:nvGraphicFramePr>
          <p:cNvPr id="93" name="Google Shape;93;p7"/>
          <p:cNvGraphicFramePr/>
          <p:nvPr/>
        </p:nvGraphicFramePr>
        <p:xfrm>
          <a:off x="5775158" y="183753"/>
          <a:ext cx="6240375" cy="1048850"/>
        </p:xfrm>
        <a:graphic>
          <a:graphicData uri="http://schemas.openxmlformats.org/drawingml/2006/table">
            <a:tbl>
              <a:tblPr firstRow="1" bandRow="1">
                <a:noFill/>
              </a:tblPr>
              <a:tblGrid>
                <a:gridCol w="591350">
                  <a:extLst>
                    <a:ext uri="{9D8B030D-6E8A-4147-A177-3AD203B41FA5}">
                      <a16:colId xmlns:a16="http://schemas.microsoft.com/office/drawing/2014/main" val="20000"/>
                    </a:ext>
                  </a:extLst>
                </a:gridCol>
                <a:gridCol w="5649025">
                  <a:extLst>
                    <a:ext uri="{9D8B030D-6E8A-4147-A177-3AD203B41FA5}">
                      <a16:colId xmlns:a16="http://schemas.microsoft.com/office/drawing/2014/main" val="20001"/>
                    </a:ext>
                  </a:extLst>
                </a:gridCol>
              </a:tblGrid>
              <a:tr h="524425">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r>
                        <a:rPr lang="en-GB" sz="1800"/>
                        <a:t>Examples of women being successful in the world of work.</a:t>
                      </a:r>
                      <a:endParaRPr/>
                    </a:p>
                  </a:txBody>
                  <a:tcPr marL="91450" marR="91450" marT="45725" marB="45725" anchor="ctr"/>
                </a:tc>
                <a:extLst>
                  <a:ext uri="{0D108BD9-81ED-4DB2-BD59-A6C34878D82A}">
                    <a16:rowId xmlns:a16="http://schemas.microsoft.com/office/drawing/2014/main" val="10000"/>
                  </a:ext>
                </a:extLst>
              </a:tr>
              <a:tr h="524425">
                <a:tc>
                  <a:txBody>
                    <a:bodyPr/>
                    <a:lstStyle/>
                    <a:p>
                      <a:pPr marL="0" marR="0" lvl="0" indent="0" algn="l" rtl="0">
                        <a:spcBef>
                          <a:spcPts val="0"/>
                        </a:spcBef>
                        <a:spcAft>
                          <a:spcPts val="0"/>
                        </a:spcAft>
                        <a:buNone/>
                      </a:pPr>
                      <a:endParaRPr sz="1800"/>
                    </a:p>
                  </a:txBody>
                  <a:tcPr marL="91450" marR="91450" marT="45725" marB="45725"/>
                </a:tc>
                <a:tc>
                  <a:txBody>
                    <a:bodyPr/>
                    <a:lstStyle/>
                    <a:p>
                      <a:pPr marL="0" marR="0" lvl="0" indent="0" algn="l" rtl="0">
                        <a:spcBef>
                          <a:spcPts val="0"/>
                        </a:spcBef>
                        <a:spcAft>
                          <a:spcPts val="0"/>
                        </a:spcAft>
                        <a:buNone/>
                      </a:pPr>
                      <a:r>
                        <a:rPr lang="en-GB" sz="1800" dirty="0"/>
                        <a:t>Examples of women being hindered in the world of work.</a:t>
                      </a:r>
                      <a:endParaRPr dirty="0"/>
                    </a:p>
                  </a:txBody>
                  <a:tcPr marL="91450" marR="91450" marT="45725" marB="457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8"/>
          <p:cNvSpPr txBox="1">
            <a:spLocks noGrp="1"/>
          </p:cNvSpPr>
          <p:nvPr>
            <p:ph type="body" idx="1"/>
          </p:nvPr>
        </p:nvSpPr>
        <p:spPr>
          <a:xfrm>
            <a:off x="171913" y="1427747"/>
            <a:ext cx="11843623" cy="5275957"/>
          </a:xfrm>
          <a:prstGeom prst="rect">
            <a:avLst/>
          </a:prstGeom>
          <a:solidFill>
            <a:srgbClr val="D8D8D8"/>
          </a:solid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800"/>
              <a:buNone/>
            </a:pPr>
            <a:r>
              <a:rPr lang="en-GB" sz="1800" b="1" u="none" strike="noStrike" dirty="0"/>
              <a:t>Marion Grierson was a documentary filmmaker who was at the heart of the Documentary Film Movement of the 1930s and 1940s. </a:t>
            </a:r>
            <a:endParaRPr sz="1800" b="0" dirty="0"/>
          </a:p>
          <a:p>
            <a:pPr marL="0" lvl="0" indent="0" algn="l" rtl="0">
              <a:lnSpc>
                <a:spcPct val="90000"/>
              </a:lnSpc>
              <a:spcBef>
                <a:spcPts val="0"/>
              </a:spcBef>
              <a:spcAft>
                <a:spcPts val="0"/>
              </a:spcAft>
              <a:buClr>
                <a:schemeClr val="dk1"/>
              </a:buClr>
              <a:buSzPts val="1800"/>
              <a:buNone/>
            </a:pPr>
            <a:endParaRPr sz="1800" b="1" i="0" u="none" strike="noStrike" dirty="0"/>
          </a:p>
          <a:p>
            <a:pPr marL="0" lvl="0" indent="0" algn="l" rtl="0">
              <a:lnSpc>
                <a:spcPct val="90000"/>
              </a:lnSpc>
              <a:spcBef>
                <a:spcPts val="0"/>
              </a:spcBef>
              <a:spcAft>
                <a:spcPts val="0"/>
              </a:spcAft>
              <a:buClr>
                <a:schemeClr val="dk1"/>
              </a:buClr>
              <a:buSzPts val="1800"/>
              <a:buNone/>
            </a:pPr>
            <a:r>
              <a:rPr lang="en-GB" sz="1800" b="1" i="0" u="none" strike="noStrike" dirty="0"/>
              <a:t>Interviewer</a:t>
            </a:r>
            <a:r>
              <a:rPr lang="en-GB" sz="1800" b="0" i="0" u="none" strike="noStrike" dirty="0"/>
              <a:t>: Do you think that there was any prejudice against women at that time? </a:t>
            </a:r>
            <a:endParaRPr dirty="0"/>
          </a:p>
          <a:p>
            <a:pPr marL="0" lvl="0" indent="0" algn="l" rtl="0">
              <a:lnSpc>
                <a:spcPct val="90000"/>
              </a:lnSpc>
              <a:spcBef>
                <a:spcPts val="0"/>
              </a:spcBef>
              <a:spcAft>
                <a:spcPts val="0"/>
              </a:spcAft>
              <a:buClr>
                <a:schemeClr val="dk1"/>
              </a:buClr>
              <a:buSzPts val="1800"/>
              <a:buNone/>
            </a:pPr>
            <a:endParaRPr sz="1800" b="0" dirty="0"/>
          </a:p>
          <a:p>
            <a:pPr marL="0" lvl="0" indent="0" algn="l" rtl="0">
              <a:lnSpc>
                <a:spcPct val="90000"/>
              </a:lnSpc>
              <a:spcBef>
                <a:spcPts val="0"/>
              </a:spcBef>
              <a:spcAft>
                <a:spcPts val="0"/>
              </a:spcAft>
              <a:buClr>
                <a:schemeClr val="dk1"/>
              </a:buClr>
              <a:buSzPts val="1800"/>
              <a:buNone/>
            </a:pPr>
            <a:r>
              <a:rPr lang="en-GB" sz="1800" b="1" i="0" u="none" strike="noStrike" dirty="0"/>
              <a:t>Marion Grierson</a:t>
            </a:r>
            <a:r>
              <a:rPr lang="en-GB" sz="1800" b="0" i="0" u="none" strike="noStrike" dirty="0"/>
              <a:t>: </a:t>
            </a:r>
            <a:r>
              <a:rPr lang="en-GB" sz="1800" b="0" i="0" u="none" strike="noStrike" dirty="0">
                <a:highlight>
                  <a:srgbClr val="FFFF00"/>
                </a:highlight>
              </a:rPr>
              <a:t>There was of course prejudice against women in practically every activity </a:t>
            </a:r>
            <a:r>
              <a:rPr lang="en-GB" sz="1800" b="0" i="0" u="none" strike="noStrike" dirty="0"/>
              <a:t>but my brother wasn’t particularly prejudiced against women. </a:t>
            </a:r>
            <a:r>
              <a:rPr lang="en-GB" sz="1800" b="0" i="0" u="none" strike="noStrike" dirty="0">
                <a:highlight>
                  <a:srgbClr val="00FF00"/>
                </a:highlight>
              </a:rPr>
              <a:t>Our salaries were low but they were the same as the men’s</a:t>
            </a:r>
            <a:r>
              <a:rPr lang="en-GB" sz="1800" b="0" i="0" u="none" strike="noStrike" dirty="0"/>
              <a:t>. </a:t>
            </a:r>
            <a:r>
              <a:rPr lang="en-GB" sz="1800" b="0" i="0" u="none" strike="noStrike" dirty="0">
                <a:highlight>
                  <a:srgbClr val="00FF00"/>
                </a:highlight>
              </a:rPr>
              <a:t>He was very keen to get more women into the unit</a:t>
            </a:r>
            <a:r>
              <a:rPr lang="en-GB" sz="1800" b="0" i="0" u="none" strike="noStrike" dirty="0"/>
              <a:t> and when I suggested that my friend Evelyn Spice  whom I had been working alongside in Canada, he thought it would be a good idea to invite her to come over. </a:t>
            </a:r>
            <a:r>
              <a:rPr lang="en-GB" sz="1800" b="0" i="0" u="none" strike="noStrike" dirty="0">
                <a:highlight>
                  <a:srgbClr val="00FF00"/>
                </a:highlight>
              </a:rPr>
              <a:t>My sister Ruby who had been working as a teacher </a:t>
            </a:r>
            <a:r>
              <a:rPr lang="en-GB" sz="1800" b="0" i="0" u="none" strike="noStrike" dirty="0"/>
              <a:t>came to work firstly on housing problems. The subjects we worked on were diverse, a lot of them were for the Gaslight Cook Company and my brother had made a contract to do six films, five of which were allocated to the Gas propaganda and the sixth could be on any topic. My brother made a film about housing problems and it was made without thought to gas propaganda. But I think to show has gratitude a little bit of propaganda was put in at the end. My sister worked on this not as director but she prepared the ground for the director to know the women who suffered from these terrible deprivations in the slums, got them to talk and rehearsed them to talk to the </a:t>
            </a:r>
            <a:r>
              <a:rPr lang="en-GB" sz="1800" b="0" i="0" u="none" strike="noStrike" dirty="0">
                <a:highlight>
                  <a:srgbClr val="00FF00"/>
                </a:highlight>
              </a:rPr>
              <a:t>film it was one of the earliest moves to show people talking sincerely about their own situations </a:t>
            </a:r>
            <a:r>
              <a:rPr lang="en-GB" sz="1800" b="0" i="0" u="none" strike="noStrike" dirty="0"/>
              <a:t>and rather broke new ground but this wasn’t the only film that broke new ground….To go back to Evelyn Spice she came over and was used in films dealing with the countryside which she had particular affection and knew a great deal about. Several of her films are classics for getting over the atmosphere of the countryside. We worked together on one film around the village green enjoyably and she worked on films sometimes for the Ministry of Agriculture. </a:t>
            </a:r>
            <a:r>
              <a:rPr lang="en-GB" sz="1800" b="0" i="0" u="none" strike="noStrike" dirty="0">
                <a:highlight>
                  <a:srgbClr val="FFFF00"/>
                </a:highlight>
              </a:rPr>
              <a:t>Evelyn went back at outbreak of war</a:t>
            </a:r>
            <a:r>
              <a:rPr lang="en-GB" sz="1800" b="0" i="0" u="none" strike="noStrike" dirty="0"/>
              <a:t> and </a:t>
            </a:r>
            <a:r>
              <a:rPr lang="en-GB" sz="1800" b="0" i="0" u="none" strike="noStrike" dirty="0">
                <a:highlight>
                  <a:srgbClr val="00FF00"/>
                </a:highlight>
              </a:rPr>
              <a:t>finally in Saskatchewan set up her own unit and worked for many years in the documentary field in Canada, accepting contracts from several of the provinces in the west. </a:t>
            </a:r>
            <a:endParaRPr sz="1800" b="0" dirty="0">
              <a:highlight>
                <a:srgbClr val="00FF00"/>
              </a:highlight>
            </a:endParaRPr>
          </a:p>
        </p:txBody>
      </p:sp>
      <p:sp>
        <p:nvSpPr>
          <p:cNvPr id="99" name="Google Shape;99;p8"/>
          <p:cNvSpPr/>
          <p:nvPr/>
        </p:nvSpPr>
        <p:spPr>
          <a:xfrm>
            <a:off x="171913" y="1073065"/>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Calibri"/>
                <a:ea typeface="Calibri"/>
                <a:cs typeface="Calibri"/>
                <a:sym typeface="Calibri"/>
              </a:rPr>
              <a:t>Source D</a:t>
            </a:r>
            <a:endParaRPr b="1" dirty="0"/>
          </a:p>
        </p:txBody>
      </p:sp>
      <p:sp>
        <p:nvSpPr>
          <p:cNvPr id="100" name="Google Shape;100;p8"/>
          <p:cNvSpPr txBox="1"/>
          <p:nvPr/>
        </p:nvSpPr>
        <p:spPr>
          <a:xfrm>
            <a:off x="171913" y="183753"/>
            <a:ext cx="5426782" cy="1048862"/>
          </a:xfrm>
          <a:prstGeom prst="rect">
            <a:avLst/>
          </a:prstGeom>
          <a:noFill/>
          <a:ln>
            <a:noFill/>
          </a:ln>
        </p:spPr>
        <p:txBody>
          <a:bodyPr spcFirstLastPara="1" wrap="square" lIns="91425" tIns="45700" rIns="91425" bIns="45700" anchor="t" anchorCtr="0">
            <a:normAutofit/>
          </a:bodyPr>
          <a:lstStyle/>
          <a:p>
            <a:pPr marL="457200" marR="0" lvl="0" indent="-457200" algn="l" rtl="0">
              <a:lnSpc>
                <a:spcPct val="90000"/>
              </a:lnSpc>
              <a:spcBef>
                <a:spcPts val="0"/>
              </a:spcBef>
              <a:spcAft>
                <a:spcPts val="0"/>
              </a:spcAft>
              <a:buClr>
                <a:srgbClr val="000000"/>
              </a:buClr>
              <a:buSzPts val="1800"/>
              <a:buFont typeface="Calibri"/>
              <a:buAutoNum type="arabicPeriod"/>
            </a:pPr>
            <a:r>
              <a:rPr lang="en-GB" sz="1800" dirty="0">
                <a:solidFill>
                  <a:srgbClr val="000000"/>
                </a:solidFill>
                <a:latin typeface="Calibri"/>
                <a:ea typeface="Calibri"/>
                <a:cs typeface="Calibri"/>
                <a:sym typeface="Calibri"/>
              </a:rPr>
              <a:t>Label the key with two highlighters.</a:t>
            </a:r>
            <a:endParaRPr dirty="0"/>
          </a:p>
          <a:p>
            <a:pPr marL="457200" marR="0" lvl="0" indent="-457200" algn="l" rtl="0">
              <a:lnSpc>
                <a:spcPct val="90000"/>
              </a:lnSpc>
              <a:spcBef>
                <a:spcPts val="1000"/>
              </a:spcBef>
              <a:spcAft>
                <a:spcPts val="0"/>
              </a:spcAft>
              <a:buClr>
                <a:srgbClr val="000000"/>
              </a:buClr>
              <a:buSzPts val="1800"/>
              <a:buFont typeface="Calibri"/>
              <a:buAutoNum type="arabicPeriod"/>
            </a:pPr>
            <a:r>
              <a:rPr lang="en-GB" sz="1800" dirty="0">
                <a:solidFill>
                  <a:srgbClr val="000000"/>
                </a:solidFill>
                <a:latin typeface="Calibri"/>
                <a:ea typeface="Calibri"/>
                <a:cs typeface="Calibri"/>
                <a:sym typeface="Calibri"/>
              </a:rPr>
              <a:t>Highlight and annotate the source as you read it.</a:t>
            </a:r>
            <a:endParaRPr sz="1800" dirty="0">
              <a:solidFill>
                <a:schemeClr val="dk1"/>
              </a:solidFill>
              <a:latin typeface="Calibri"/>
              <a:ea typeface="Calibri"/>
              <a:cs typeface="Calibri"/>
              <a:sym typeface="Calibri"/>
            </a:endParaRPr>
          </a:p>
        </p:txBody>
      </p:sp>
      <p:graphicFrame>
        <p:nvGraphicFramePr>
          <p:cNvPr id="101" name="Google Shape;101;p8"/>
          <p:cNvGraphicFramePr/>
          <p:nvPr/>
        </p:nvGraphicFramePr>
        <p:xfrm>
          <a:off x="5775158" y="183753"/>
          <a:ext cx="6240375" cy="1048850"/>
        </p:xfrm>
        <a:graphic>
          <a:graphicData uri="http://schemas.openxmlformats.org/drawingml/2006/table">
            <a:tbl>
              <a:tblPr firstRow="1" bandRow="1">
                <a:noFill/>
              </a:tblPr>
              <a:tblGrid>
                <a:gridCol w="591350">
                  <a:extLst>
                    <a:ext uri="{9D8B030D-6E8A-4147-A177-3AD203B41FA5}">
                      <a16:colId xmlns:a16="http://schemas.microsoft.com/office/drawing/2014/main" val="20000"/>
                    </a:ext>
                  </a:extLst>
                </a:gridCol>
                <a:gridCol w="5649025">
                  <a:extLst>
                    <a:ext uri="{9D8B030D-6E8A-4147-A177-3AD203B41FA5}">
                      <a16:colId xmlns:a16="http://schemas.microsoft.com/office/drawing/2014/main" val="20001"/>
                    </a:ext>
                  </a:extLst>
                </a:gridCol>
              </a:tblGrid>
              <a:tr h="524425">
                <a:tc>
                  <a:txBody>
                    <a:bodyPr/>
                    <a:lstStyle/>
                    <a:p>
                      <a:pPr marL="0" marR="0" lvl="0" indent="0" algn="l" rtl="0">
                        <a:spcBef>
                          <a:spcPts val="0"/>
                        </a:spcBef>
                        <a:spcAft>
                          <a:spcPts val="0"/>
                        </a:spcAft>
                        <a:buNone/>
                      </a:pPr>
                      <a:endParaRPr sz="1800"/>
                    </a:p>
                  </a:txBody>
                  <a:tcPr marL="91450" marR="91450" marT="45725" marB="45725">
                    <a:solidFill>
                      <a:srgbClr val="92D050"/>
                    </a:solidFill>
                  </a:tcPr>
                </a:tc>
                <a:tc>
                  <a:txBody>
                    <a:bodyPr/>
                    <a:lstStyle/>
                    <a:p>
                      <a:pPr marL="0" marR="0" lvl="0" indent="0" algn="l" rtl="0">
                        <a:spcBef>
                          <a:spcPts val="0"/>
                        </a:spcBef>
                        <a:spcAft>
                          <a:spcPts val="0"/>
                        </a:spcAft>
                        <a:buNone/>
                      </a:pPr>
                      <a:r>
                        <a:rPr lang="en-GB" sz="1800" dirty="0"/>
                        <a:t>Examples of women being successful in the world of work.</a:t>
                      </a:r>
                      <a:endParaRPr dirty="0"/>
                    </a:p>
                  </a:txBody>
                  <a:tcPr marL="91450" marR="91450" marT="45725" marB="45725" anchor="ctr"/>
                </a:tc>
                <a:extLst>
                  <a:ext uri="{0D108BD9-81ED-4DB2-BD59-A6C34878D82A}">
                    <a16:rowId xmlns:a16="http://schemas.microsoft.com/office/drawing/2014/main" val="10000"/>
                  </a:ext>
                </a:extLst>
              </a:tr>
              <a:tr h="524425">
                <a:tc>
                  <a:txBody>
                    <a:bodyPr/>
                    <a:lstStyle/>
                    <a:p>
                      <a:pPr marL="0" marR="0" lvl="0" indent="0" algn="l" rtl="0">
                        <a:spcBef>
                          <a:spcPts val="0"/>
                        </a:spcBef>
                        <a:spcAft>
                          <a:spcPts val="0"/>
                        </a:spcAft>
                        <a:buNone/>
                      </a:pPr>
                      <a:endParaRPr sz="1800"/>
                    </a:p>
                  </a:txBody>
                  <a:tcPr marL="91450" marR="91450" marT="45725" marB="45725">
                    <a:solidFill>
                      <a:srgbClr val="FFFF00"/>
                    </a:solidFill>
                  </a:tcPr>
                </a:tc>
                <a:tc>
                  <a:txBody>
                    <a:bodyPr/>
                    <a:lstStyle/>
                    <a:p>
                      <a:pPr marL="0" marR="0" lvl="0" indent="0" algn="l" rtl="0">
                        <a:spcBef>
                          <a:spcPts val="0"/>
                        </a:spcBef>
                        <a:spcAft>
                          <a:spcPts val="0"/>
                        </a:spcAft>
                        <a:buNone/>
                      </a:pPr>
                      <a:r>
                        <a:rPr lang="en-GB" sz="1800" dirty="0"/>
                        <a:t>Examples of women being hindered in the world of work.</a:t>
                      </a:r>
                      <a:endParaRPr dirty="0"/>
                    </a:p>
                  </a:txBody>
                  <a:tcPr marL="91450" marR="91450" marT="45725" marB="457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0"/>
          <p:cNvSpPr txBox="1">
            <a:spLocks noGrp="1"/>
          </p:cNvSpPr>
          <p:nvPr>
            <p:ph type="title"/>
          </p:nvPr>
        </p:nvSpPr>
        <p:spPr>
          <a:xfrm>
            <a:off x="5447980" y="219424"/>
            <a:ext cx="6309741" cy="1453579"/>
          </a:xfrm>
          <a:custGeom>
            <a:avLst/>
            <a:gdLst>
              <a:gd name="connsiteX0" fmla="*/ 0 w 5953125"/>
              <a:gd name="connsiteY0" fmla="*/ 0 h 1325563"/>
              <a:gd name="connsiteX1" fmla="*/ 5953125 w 5953125"/>
              <a:gd name="connsiteY1" fmla="*/ 0 h 1325563"/>
              <a:gd name="connsiteX2" fmla="*/ 5953125 w 5953125"/>
              <a:gd name="connsiteY2" fmla="*/ 1325563 h 1325563"/>
              <a:gd name="connsiteX3" fmla="*/ 0 w 5953125"/>
              <a:gd name="connsiteY3" fmla="*/ 1325563 h 1325563"/>
              <a:gd name="connsiteX4" fmla="*/ 0 w 5953125"/>
              <a:gd name="connsiteY4" fmla="*/ 0 h 1325563"/>
              <a:gd name="connsiteX0" fmla="*/ 0 w 5953125"/>
              <a:gd name="connsiteY0" fmla="*/ 0 h 1325563"/>
              <a:gd name="connsiteX1" fmla="*/ 5953125 w 5953125"/>
              <a:gd name="connsiteY1" fmla="*/ 0 h 1325563"/>
              <a:gd name="connsiteX2" fmla="*/ 5715381 w 5953125"/>
              <a:gd name="connsiteY2" fmla="*/ 1234123 h 1325563"/>
              <a:gd name="connsiteX3" fmla="*/ 0 w 5953125"/>
              <a:gd name="connsiteY3" fmla="*/ 1325563 h 1325563"/>
              <a:gd name="connsiteX4" fmla="*/ 0 w 5953125"/>
              <a:gd name="connsiteY4" fmla="*/ 0 h 1325563"/>
              <a:gd name="connsiteX0" fmla="*/ 228600 w 5953125"/>
              <a:gd name="connsiteY0" fmla="*/ 0 h 1444435"/>
              <a:gd name="connsiteX1" fmla="*/ 5953125 w 5953125"/>
              <a:gd name="connsiteY1" fmla="*/ 118872 h 1444435"/>
              <a:gd name="connsiteX2" fmla="*/ 5715381 w 5953125"/>
              <a:gd name="connsiteY2" fmla="*/ 1352995 h 1444435"/>
              <a:gd name="connsiteX3" fmla="*/ 0 w 5953125"/>
              <a:gd name="connsiteY3" fmla="*/ 1444435 h 1444435"/>
              <a:gd name="connsiteX4" fmla="*/ 228600 w 5953125"/>
              <a:gd name="connsiteY4" fmla="*/ 0 h 1444435"/>
              <a:gd name="connsiteX0" fmla="*/ 402336 w 6126861"/>
              <a:gd name="connsiteY0" fmla="*/ 0 h 1407859"/>
              <a:gd name="connsiteX1" fmla="*/ 6126861 w 6126861"/>
              <a:gd name="connsiteY1" fmla="*/ 118872 h 1407859"/>
              <a:gd name="connsiteX2" fmla="*/ 5889117 w 6126861"/>
              <a:gd name="connsiteY2" fmla="*/ 1352995 h 1407859"/>
              <a:gd name="connsiteX3" fmla="*/ 0 w 6126861"/>
              <a:gd name="connsiteY3" fmla="*/ 1407859 h 1407859"/>
              <a:gd name="connsiteX4" fmla="*/ 402336 w 6126861"/>
              <a:gd name="connsiteY4" fmla="*/ 0 h 1407859"/>
              <a:gd name="connsiteX0" fmla="*/ 365760 w 6090285"/>
              <a:gd name="connsiteY0" fmla="*/ 0 h 1453579"/>
              <a:gd name="connsiteX1" fmla="*/ 6090285 w 6090285"/>
              <a:gd name="connsiteY1" fmla="*/ 118872 h 1453579"/>
              <a:gd name="connsiteX2" fmla="*/ 5852541 w 6090285"/>
              <a:gd name="connsiteY2" fmla="*/ 1352995 h 1453579"/>
              <a:gd name="connsiteX3" fmla="*/ 0 w 6090285"/>
              <a:gd name="connsiteY3" fmla="*/ 1453579 h 1453579"/>
              <a:gd name="connsiteX4" fmla="*/ 365760 w 6090285"/>
              <a:gd name="connsiteY4" fmla="*/ 0 h 1453579"/>
              <a:gd name="connsiteX0" fmla="*/ 365760 w 6090285"/>
              <a:gd name="connsiteY0" fmla="*/ 0 h 1453579"/>
              <a:gd name="connsiteX1" fmla="*/ 6090285 w 6090285"/>
              <a:gd name="connsiteY1" fmla="*/ 118872 h 1453579"/>
              <a:gd name="connsiteX2" fmla="*/ 5907405 w 6090285"/>
              <a:gd name="connsiteY2" fmla="*/ 1371283 h 1453579"/>
              <a:gd name="connsiteX3" fmla="*/ 0 w 6090285"/>
              <a:gd name="connsiteY3" fmla="*/ 1453579 h 1453579"/>
              <a:gd name="connsiteX4" fmla="*/ 365760 w 6090285"/>
              <a:gd name="connsiteY4" fmla="*/ 0 h 1453579"/>
              <a:gd name="connsiteX0" fmla="*/ 365760 w 6309741"/>
              <a:gd name="connsiteY0" fmla="*/ 0 h 1453579"/>
              <a:gd name="connsiteX1" fmla="*/ 6309741 w 6309741"/>
              <a:gd name="connsiteY1" fmla="*/ 192024 h 1453579"/>
              <a:gd name="connsiteX2" fmla="*/ 5907405 w 6309741"/>
              <a:gd name="connsiteY2" fmla="*/ 1371283 h 1453579"/>
              <a:gd name="connsiteX3" fmla="*/ 0 w 6309741"/>
              <a:gd name="connsiteY3" fmla="*/ 1453579 h 1453579"/>
              <a:gd name="connsiteX4" fmla="*/ 365760 w 6309741"/>
              <a:gd name="connsiteY4" fmla="*/ 0 h 14535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9741" h="1453579">
                <a:moveTo>
                  <a:pt x="365760" y="0"/>
                </a:moveTo>
                <a:lnTo>
                  <a:pt x="6309741" y="192024"/>
                </a:lnTo>
                <a:lnTo>
                  <a:pt x="5907405" y="1371283"/>
                </a:lnTo>
                <a:lnTo>
                  <a:pt x="0" y="1453579"/>
                </a:lnTo>
                <a:lnTo>
                  <a:pt x="365760" y="0"/>
                </a:lnTo>
                <a:close/>
              </a:path>
            </a:pathLst>
          </a:custGeom>
          <a:solidFill>
            <a:schemeClr val="accent6">
              <a:lumMod val="20000"/>
              <a:lumOff val="80000"/>
            </a:schemeClr>
          </a:solidFill>
          <a:ln>
            <a:noFill/>
          </a:ln>
        </p:spPr>
        <p:txBody>
          <a:bodyPr spcFirstLastPara="1" wrap="square" lIns="396000" tIns="45700" rIns="91425" bIns="45700" anchor="ctr" anchorCtr="0">
            <a:normAutofit/>
          </a:bodyPr>
          <a:lstStyle/>
          <a:p>
            <a:pPr marL="0" lvl="0" indent="0" algn="l" rtl="0">
              <a:lnSpc>
                <a:spcPct val="90000"/>
              </a:lnSpc>
              <a:spcBef>
                <a:spcPts val="0"/>
              </a:spcBef>
              <a:spcAft>
                <a:spcPts val="0"/>
              </a:spcAft>
              <a:buClr>
                <a:schemeClr val="dk1"/>
              </a:buClr>
              <a:buSzPts val="3200"/>
              <a:buFont typeface="Calibri"/>
              <a:buNone/>
            </a:pPr>
            <a:r>
              <a:rPr lang="en-US" sz="3200" b="1" dirty="0">
                <a:latin typeface="Segoe UI" panose="020B0502040204020203" pitchFamily="34" charset="0"/>
                <a:cs typeface="Segoe UI" panose="020B0502040204020203" pitchFamily="34" charset="0"/>
              </a:rPr>
              <a:t>What can we learn from this image of Mary Field at work?</a:t>
            </a:r>
            <a:endParaRPr b="1" dirty="0">
              <a:latin typeface="Segoe UI" panose="020B0502040204020203" pitchFamily="34" charset="0"/>
              <a:cs typeface="Segoe UI" panose="020B0502040204020203" pitchFamily="34" charset="0"/>
            </a:endParaRPr>
          </a:p>
        </p:txBody>
      </p:sp>
      <p:sp>
        <p:nvSpPr>
          <p:cNvPr id="174" name="Google Shape;174;p10"/>
          <p:cNvSpPr txBox="1">
            <a:spLocks noGrp="1"/>
          </p:cNvSpPr>
          <p:nvPr>
            <p:ph type="body" idx="1"/>
          </p:nvPr>
        </p:nvSpPr>
        <p:spPr>
          <a:xfrm>
            <a:off x="5436083" y="1779974"/>
            <a:ext cx="6251241" cy="4561650"/>
          </a:xfrm>
          <a:custGeom>
            <a:avLst/>
            <a:gdLst>
              <a:gd name="connsiteX0" fmla="*/ 0 w 6077505"/>
              <a:gd name="connsiteY0" fmla="*/ 0 h 4351338"/>
              <a:gd name="connsiteX1" fmla="*/ 6077505 w 6077505"/>
              <a:gd name="connsiteY1" fmla="*/ 0 h 4351338"/>
              <a:gd name="connsiteX2" fmla="*/ 6077505 w 6077505"/>
              <a:gd name="connsiteY2" fmla="*/ 4351338 h 4351338"/>
              <a:gd name="connsiteX3" fmla="*/ 0 w 6077505"/>
              <a:gd name="connsiteY3" fmla="*/ 4351338 h 4351338"/>
              <a:gd name="connsiteX4" fmla="*/ 0 w 6077505"/>
              <a:gd name="connsiteY4" fmla="*/ 0 h 4351338"/>
              <a:gd name="connsiteX0" fmla="*/ 0 w 6086649"/>
              <a:gd name="connsiteY0" fmla="*/ 0 h 4561650"/>
              <a:gd name="connsiteX1" fmla="*/ 6086649 w 6086649"/>
              <a:gd name="connsiteY1" fmla="*/ 210312 h 4561650"/>
              <a:gd name="connsiteX2" fmla="*/ 6086649 w 6086649"/>
              <a:gd name="connsiteY2" fmla="*/ 4561650 h 4561650"/>
              <a:gd name="connsiteX3" fmla="*/ 9144 w 6086649"/>
              <a:gd name="connsiteY3" fmla="*/ 4561650 h 4561650"/>
              <a:gd name="connsiteX4" fmla="*/ 0 w 6086649"/>
              <a:gd name="connsiteY4" fmla="*/ 0 h 4561650"/>
              <a:gd name="connsiteX0" fmla="*/ 0 w 6086649"/>
              <a:gd name="connsiteY0" fmla="*/ 0 h 4561650"/>
              <a:gd name="connsiteX1" fmla="*/ 6086649 w 6086649"/>
              <a:gd name="connsiteY1" fmla="*/ 210312 h 4561650"/>
              <a:gd name="connsiteX2" fmla="*/ 5583729 w 6086649"/>
              <a:gd name="connsiteY2" fmla="*/ 4561650 h 4561650"/>
              <a:gd name="connsiteX3" fmla="*/ 9144 w 6086649"/>
              <a:gd name="connsiteY3" fmla="*/ 4561650 h 4561650"/>
              <a:gd name="connsiteX4" fmla="*/ 0 w 6086649"/>
              <a:gd name="connsiteY4" fmla="*/ 0 h 4561650"/>
              <a:gd name="connsiteX0" fmla="*/ 164592 w 6251241"/>
              <a:gd name="connsiteY0" fmla="*/ 0 h 4561650"/>
              <a:gd name="connsiteX1" fmla="*/ 6251241 w 6251241"/>
              <a:gd name="connsiteY1" fmla="*/ 210312 h 4561650"/>
              <a:gd name="connsiteX2" fmla="*/ 5748321 w 6251241"/>
              <a:gd name="connsiteY2" fmla="*/ 4561650 h 4561650"/>
              <a:gd name="connsiteX3" fmla="*/ 0 w 6251241"/>
              <a:gd name="connsiteY3" fmla="*/ 4515930 h 4561650"/>
              <a:gd name="connsiteX4" fmla="*/ 164592 w 6251241"/>
              <a:gd name="connsiteY4" fmla="*/ 0 h 4561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1241" h="4561650">
                <a:moveTo>
                  <a:pt x="164592" y="0"/>
                </a:moveTo>
                <a:lnTo>
                  <a:pt x="6251241" y="210312"/>
                </a:lnTo>
                <a:lnTo>
                  <a:pt x="5748321" y="4561650"/>
                </a:lnTo>
                <a:lnTo>
                  <a:pt x="0" y="4515930"/>
                </a:lnTo>
                <a:lnTo>
                  <a:pt x="164592" y="0"/>
                </a:lnTo>
                <a:close/>
              </a:path>
            </a:pathLst>
          </a:custGeom>
          <a:solidFill>
            <a:schemeClr val="bg2"/>
          </a:solidFill>
          <a:ln>
            <a:noFill/>
          </a:ln>
        </p:spPr>
        <p:txBody>
          <a:bodyPr spcFirstLastPara="1" wrap="square" lIns="216000" tIns="288000" rIns="180000" bIns="45700" anchor="t" anchorCtr="0">
            <a:normAutofit/>
          </a:bodyPr>
          <a:lstStyle/>
          <a:p>
            <a:pPr marL="514350" lvl="0" indent="-514350" algn="l" rtl="0">
              <a:lnSpc>
                <a:spcPct val="90000"/>
              </a:lnSpc>
              <a:spcBef>
                <a:spcPts val="0"/>
              </a:spcBef>
              <a:spcAft>
                <a:spcPts val="0"/>
              </a:spcAft>
              <a:buClr>
                <a:schemeClr val="dk1"/>
              </a:buClr>
              <a:buSzPts val="2800"/>
              <a:buFont typeface="Calibri"/>
              <a:buAutoNum type="arabicPeriod"/>
            </a:pPr>
            <a:r>
              <a:rPr lang="en-US" dirty="0"/>
              <a:t>Describe what you can see in Source C. What is Mary Field filming?</a:t>
            </a:r>
            <a:endParaRPr dirty="0"/>
          </a:p>
          <a:p>
            <a:pPr marL="514350" lvl="0" indent="-514350" algn="l" rtl="0">
              <a:lnSpc>
                <a:spcPct val="90000"/>
              </a:lnSpc>
              <a:spcBef>
                <a:spcPts val="1000"/>
              </a:spcBef>
              <a:spcAft>
                <a:spcPts val="0"/>
              </a:spcAft>
              <a:buClr>
                <a:schemeClr val="dk1"/>
              </a:buClr>
              <a:buSzPts val="2800"/>
              <a:buFont typeface="Calibri"/>
              <a:buAutoNum type="arabicPeriod"/>
            </a:pPr>
            <a:r>
              <a:rPr lang="en-US" dirty="0"/>
              <a:t>What evidence can you find in the image that Mary Field is “superintending” the filming? Explain your answer.</a:t>
            </a:r>
            <a:endParaRPr dirty="0"/>
          </a:p>
          <a:p>
            <a:pPr marL="514350" lvl="0" indent="-514350" algn="l" rtl="0">
              <a:lnSpc>
                <a:spcPct val="90000"/>
              </a:lnSpc>
              <a:spcBef>
                <a:spcPts val="1000"/>
              </a:spcBef>
              <a:spcAft>
                <a:spcPts val="0"/>
              </a:spcAft>
              <a:buClr>
                <a:schemeClr val="dk1"/>
              </a:buClr>
              <a:buSzPts val="2800"/>
              <a:buFont typeface="Calibri"/>
              <a:buAutoNum type="arabicPeriod"/>
            </a:pPr>
            <a:r>
              <a:rPr lang="en-US" dirty="0"/>
              <a:t>What does this suggest about her?</a:t>
            </a:r>
            <a:endParaRPr dirty="0"/>
          </a:p>
          <a:p>
            <a:pPr marL="514350" lvl="0" indent="-514350" algn="l" rtl="0">
              <a:lnSpc>
                <a:spcPct val="90000"/>
              </a:lnSpc>
              <a:spcBef>
                <a:spcPts val="1000"/>
              </a:spcBef>
              <a:spcAft>
                <a:spcPts val="0"/>
              </a:spcAft>
              <a:buClr>
                <a:schemeClr val="dk1"/>
              </a:buClr>
              <a:buSzPts val="2800"/>
              <a:buFont typeface="Calibri"/>
              <a:buAutoNum type="arabicPeriod"/>
            </a:pPr>
            <a:r>
              <a:rPr lang="en-US" dirty="0"/>
              <a:t>Does this source surprise you? Explain your answer. </a:t>
            </a:r>
            <a:endParaRPr dirty="0"/>
          </a:p>
        </p:txBody>
      </p:sp>
      <p:pic>
        <p:nvPicPr>
          <p:cNvPr id="175" name="Google Shape;175;p10"/>
          <p:cNvPicPr preferRelativeResize="0"/>
          <p:nvPr/>
        </p:nvPicPr>
        <p:blipFill rotWithShape="1">
          <a:blip r:embed="rId3">
            <a:alphaModFix/>
          </a:blip>
          <a:srcRect l="18672" t="18750" r="46015" b="12222"/>
          <a:stretch/>
        </p:blipFill>
        <p:spPr>
          <a:xfrm>
            <a:off x="148425" y="566472"/>
            <a:ext cx="5252250" cy="5775152"/>
          </a:xfrm>
          <a:prstGeom prst="rect">
            <a:avLst/>
          </a:prstGeom>
          <a:noFill/>
          <a:ln>
            <a:noFill/>
          </a:ln>
        </p:spPr>
      </p:pic>
      <p:sp>
        <p:nvSpPr>
          <p:cNvPr id="176" name="Google Shape;176;p10"/>
          <p:cNvSpPr/>
          <p:nvPr/>
        </p:nvSpPr>
        <p:spPr>
          <a:xfrm>
            <a:off x="2331089" y="388392"/>
            <a:ext cx="767218" cy="1906134"/>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77" name="Google Shape;177;p10"/>
          <p:cNvSpPr/>
          <p:nvPr/>
        </p:nvSpPr>
        <p:spPr>
          <a:xfrm>
            <a:off x="148424" y="338296"/>
            <a:ext cx="3205579" cy="1956230"/>
          </a:xfrm>
          <a:prstGeom prst="rightArrowCallout">
            <a:avLst>
              <a:gd name="adj1" fmla="val 19986"/>
              <a:gd name="adj2" fmla="val 25000"/>
              <a:gd name="adj3" fmla="val 25000"/>
              <a:gd name="adj4" fmla="val 67918"/>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b="1" dirty="0">
                <a:solidFill>
                  <a:schemeClr val="dk1"/>
                </a:solidFill>
                <a:latin typeface="Calibri"/>
                <a:ea typeface="Calibri"/>
                <a:cs typeface="Calibri"/>
                <a:sym typeface="Calibri"/>
              </a:rPr>
              <a:t>Source E</a:t>
            </a:r>
            <a:r>
              <a:rPr lang="en-US" sz="1800" dirty="0">
                <a:solidFill>
                  <a:schemeClr val="dk1"/>
                </a:solidFill>
                <a:latin typeface="Calibri"/>
                <a:ea typeface="Calibri"/>
                <a:cs typeface="Calibri"/>
                <a:sym typeface="Calibri"/>
              </a:rPr>
              <a:t>, from </a:t>
            </a:r>
            <a:r>
              <a:rPr lang="en-US" sz="1800" i="1" dirty="0">
                <a:solidFill>
                  <a:schemeClr val="dk1"/>
                </a:solidFill>
                <a:latin typeface="Calibri"/>
                <a:ea typeface="Calibri"/>
                <a:cs typeface="Calibri"/>
                <a:sym typeface="Calibri"/>
              </a:rPr>
              <a:t>The Picturegoer, </a:t>
            </a:r>
            <a:r>
              <a:rPr lang="en-US" sz="1800" dirty="0">
                <a:solidFill>
                  <a:schemeClr val="dk1"/>
                </a:solidFill>
                <a:latin typeface="Calibri"/>
                <a:ea typeface="Calibri"/>
                <a:cs typeface="Calibri"/>
                <a:sym typeface="Calibri"/>
              </a:rPr>
              <a:t>Feb 1931. The caption describes Mary Field “superintending” the filming at London Zoo. </a:t>
            </a:r>
            <a:endParaRPr sz="1800" dirty="0">
              <a:solidFill>
                <a:schemeClr val="dk1"/>
              </a:solidFill>
              <a:latin typeface="Calibri"/>
              <a:ea typeface="Calibri"/>
              <a:cs typeface="Calibri"/>
              <a:sym typeface="Calibri"/>
            </a:endParaRPr>
          </a:p>
        </p:txBody>
      </p:sp>
      <p:sp>
        <p:nvSpPr>
          <p:cNvPr id="178" name="Google Shape;178;p10"/>
          <p:cNvSpPr/>
          <p:nvPr/>
        </p:nvSpPr>
        <p:spPr>
          <a:xfrm>
            <a:off x="4377695" y="415026"/>
            <a:ext cx="1022979" cy="195623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79" name="Google Shape;179;p10"/>
          <p:cNvSpPr/>
          <p:nvPr/>
        </p:nvSpPr>
        <p:spPr>
          <a:xfrm>
            <a:off x="4287915" y="4486744"/>
            <a:ext cx="1112759" cy="195623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8" name="Trapezium 6">
            <a:extLst>
              <a:ext uri="{FF2B5EF4-FFF2-40B4-BE49-F238E27FC236}">
                <a16:creationId xmlns:a16="http://schemas.microsoft.com/office/drawing/2014/main" id="{834D771D-5291-3CD7-631E-2946A3473461}"/>
              </a:ext>
            </a:extLst>
          </p:cNvPr>
          <p:cNvSpPr/>
          <p:nvPr/>
        </p:nvSpPr>
        <p:spPr>
          <a:xfrm>
            <a:off x="934967" y="413335"/>
            <a:ext cx="11030713" cy="4434840"/>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338" h="1292983">
                <a:moveTo>
                  <a:pt x="888220" y="1292983"/>
                </a:moveTo>
                <a:lnTo>
                  <a:pt x="0" y="0"/>
                </a:lnTo>
                <a:lnTo>
                  <a:pt x="8357338" y="78775"/>
                </a:lnTo>
                <a:lnTo>
                  <a:pt x="6441593" y="961065"/>
                </a:lnTo>
                <a:lnTo>
                  <a:pt x="888220" y="1292983"/>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Google Shape;186;p11"/>
          <p:cNvSpPr/>
          <p:nvPr/>
        </p:nvSpPr>
        <p:spPr>
          <a:xfrm>
            <a:off x="672456" y="4927443"/>
            <a:ext cx="10953564" cy="700195"/>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1. What evidence can you find of the impact of WW2 in raising the importance of film?</a:t>
            </a:r>
          </a:p>
          <a:p>
            <a:pPr marR="0" lvl="0" algn="l" rtl="0">
              <a:spcBef>
                <a:spcPts val="0"/>
              </a:spcBef>
              <a:spcAft>
                <a:spcPts val="0"/>
              </a:spcAft>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2. What is Mary Field’s view on the importance of film in education?</a:t>
            </a:r>
            <a:endParaRPr lang="en-US" sz="2000" dirty="0">
              <a:latin typeface="Segoe UI" panose="020B0502040204020203" pitchFamily="34" charset="0"/>
              <a:cs typeface="Segoe UI" panose="020B0502040204020203" pitchFamily="34" charset="0"/>
            </a:endParaRPr>
          </a:p>
        </p:txBody>
      </p:sp>
      <p:sp>
        <p:nvSpPr>
          <p:cNvPr id="187" name="Google Shape;187;p11"/>
          <p:cNvSpPr/>
          <p:nvPr/>
        </p:nvSpPr>
        <p:spPr>
          <a:xfrm>
            <a:off x="707994" y="5713935"/>
            <a:ext cx="10953565" cy="1024969"/>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45700" rIns="91425" bIns="45700" anchor="ctr" anchorCtr="0">
            <a:noAutofit/>
          </a:bodyPr>
          <a:lstStyle/>
          <a:p>
            <a:r>
              <a:rPr lang="en-US" sz="1600" b="1" dirty="0">
                <a:solidFill>
                  <a:schemeClr val="lt1"/>
                </a:solidFill>
                <a:latin typeface="Segoe UI" panose="020B0502040204020203" pitchFamily="34" charset="0"/>
                <a:ea typeface="Calibri"/>
                <a:cs typeface="Segoe UI" panose="020B0502040204020203" pitchFamily="34" charset="0"/>
                <a:sym typeface="Calibri"/>
              </a:rPr>
              <a:t>lest – </a:t>
            </a:r>
            <a:r>
              <a:rPr lang="en-US" sz="1600" dirty="0">
                <a:solidFill>
                  <a:schemeClr val="lt1"/>
                </a:solidFill>
                <a:latin typeface="Segoe UI" panose="020B0502040204020203" pitchFamily="34" charset="0"/>
                <a:ea typeface="Calibri"/>
                <a:cs typeface="Segoe UI" panose="020B0502040204020203" pitchFamily="34" charset="0"/>
                <a:sym typeface="Calibri"/>
              </a:rPr>
              <a:t>in case					</a:t>
            </a:r>
            <a:r>
              <a:rPr lang="en-US" sz="1600" b="1" dirty="0">
                <a:solidFill>
                  <a:schemeClr val="lt1"/>
                </a:solidFill>
                <a:latin typeface="Segoe UI" panose="020B0502040204020203" pitchFamily="34" charset="0"/>
                <a:ea typeface="Calibri"/>
                <a:cs typeface="Segoe UI" panose="020B0502040204020203" pitchFamily="34" charset="0"/>
                <a:sym typeface="Calibri"/>
              </a:rPr>
              <a:t>obscure</a:t>
            </a:r>
            <a:r>
              <a:rPr lang="en-US" sz="1600" dirty="0">
                <a:solidFill>
                  <a:schemeClr val="lt1"/>
                </a:solidFill>
                <a:latin typeface="Segoe UI" panose="020B0502040204020203" pitchFamily="34" charset="0"/>
                <a:ea typeface="Calibri"/>
                <a:cs typeface="Segoe UI" panose="020B0502040204020203" pitchFamily="34" charset="0"/>
                <a:sym typeface="Calibri"/>
              </a:rPr>
              <a:t> – unusual or difficult to access</a:t>
            </a:r>
            <a:endParaRPr lang="en-US" sz="1600" dirty="0">
              <a:latin typeface="Segoe UI" panose="020B0502040204020203" pitchFamily="34" charset="0"/>
              <a:cs typeface="Segoe UI" panose="020B0502040204020203" pitchFamily="34" charset="0"/>
            </a:endParaRPr>
          </a:p>
          <a:p>
            <a:r>
              <a:rPr lang="en-US" sz="1600" b="1" dirty="0">
                <a:solidFill>
                  <a:schemeClr val="lt1"/>
                </a:solidFill>
                <a:latin typeface="Segoe UI" panose="020B0502040204020203" pitchFamily="34" charset="0"/>
                <a:ea typeface="Calibri"/>
                <a:cs typeface="Segoe UI" panose="020B0502040204020203" pitchFamily="34" charset="0"/>
                <a:sym typeface="Calibri"/>
              </a:rPr>
              <a:t>capacities – </a:t>
            </a:r>
            <a:r>
              <a:rPr lang="en-US" sz="1600" dirty="0">
                <a:solidFill>
                  <a:schemeClr val="lt1"/>
                </a:solidFill>
                <a:latin typeface="Segoe UI" panose="020B0502040204020203" pitchFamily="34" charset="0"/>
                <a:ea typeface="Calibri"/>
                <a:cs typeface="Segoe UI" panose="020B0502040204020203" pitchFamily="34" charset="0"/>
                <a:sym typeface="Calibri"/>
              </a:rPr>
              <a:t>skills, abilities and talents			</a:t>
            </a:r>
            <a:r>
              <a:rPr lang="en-US" sz="1600" b="1" dirty="0">
                <a:solidFill>
                  <a:schemeClr val="lt1"/>
                </a:solidFill>
                <a:latin typeface="Segoe UI" panose="020B0502040204020203" pitchFamily="34" charset="0"/>
                <a:ea typeface="Calibri"/>
                <a:cs typeface="Segoe UI" panose="020B0502040204020203" pitchFamily="34" charset="0"/>
                <a:sym typeface="Calibri"/>
              </a:rPr>
              <a:t>parrot knowledge </a:t>
            </a:r>
            <a:r>
              <a:rPr lang="en-US" sz="1600" dirty="0">
                <a:solidFill>
                  <a:schemeClr val="lt1"/>
                </a:solidFill>
                <a:latin typeface="Segoe UI" panose="020B0502040204020203" pitchFamily="34" charset="0"/>
                <a:ea typeface="Calibri"/>
                <a:cs typeface="Segoe UI" panose="020B0502040204020203" pitchFamily="34" charset="0"/>
                <a:sym typeface="Calibri"/>
              </a:rPr>
              <a:t>– easily repeated facts</a:t>
            </a:r>
            <a:endParaRPr sz="1600" dirty="0">
              <a:latin typeface="Segoe UI" panose="020B0502040204020203" pitchFamily="34" charset="0"/>
              <a:cs typeface="Segoe UI" panose="020B0502040204020203" pitchFamily="34" charset="0"/>
            </a:endParaRPr>
          </a:p>
          <a:p>
            <a:r>
              <a:rPr lang="en-US" sz="1600" b="1" dirty="0">
                <a:solidFill>
                  <a:schemeClr val="lt1"/>
                </a:solidFill>
                <a:latin typeface="Segoe UI" panose="020B0502040204020203" pitchFamily="34" charset="0"/>
                <a:ea typeface="Calibri"/>
                <a:cs typeface="Segoe UI" panose="020B0502040204020203" pitchFamily="34" charset="0"/>
                <a:sym typeface="Calibri"/>
              </a:rPr>
              <a:t>evening institute</a:t>
            </a:r>
            <a:r>
              <a:rPr lang="en-US" sz="1600" dirty="0">
                <a:solidFill>
                  <a:schemeClr val="lt1"/>
                </a:solidFill>
                <a:latin typeface="Segoe UI" panose="020B0502040204020203" pitchFamily="34" charset="0"/>
                <a:ea typeface="Calibri"/>
                <a:cs typeface="Segoe UI" panose="020B0502040204020203" pitchFamily="34" charset="0"/>
                <a:sym typeface="Calibri"/>
              </a:rPr>
              <a:t> – places where adults could take courses	</a:t>
            </a:r>
            <a:r>
              <a:rPr lang="en-US" sz="1600" b="1" dirty="0" err="1">
                <a:solidFill>
                  <a:schemeClr val="lt1"/>
                </a:solidFill>
                <a:latin typeface="Segoe UI" panose="020B0502040204020203" pitchFamily="34" charset="0"/>
                <a:ea typeface="Calibri"/>
                <a:cs typeface="Segoe UI" panose="020B0502040204020203" pitchFamily="34" charset="0"/>
                <a:sym typeface="Calibri"/>
              </a:rPr>
              <a:t>vitalised</a:t>
            </a:r>
            <a:r>
              <a:rPr lang="en-US" sz="1600" dirty="0">
                <a:solidFill>
                  <a:schemeClr val="lt1"/>
                </a:solidFill>
                <a:latin typeface="Segoe UI" panose="020B0502040204020203" pitchFamily="34" charset="0"/>
                <a:ea typeface="Calibri"/>
                <a:cs typeface="Segoe UI" panose="020B0502040204020203" pitchFamily="34" charset="0"/>
                <a:sym typeface="Calibri"/>
              </a:rPr>
              <a:t> – brought to life</a:t>
            </a:r>
            <a:endParaRPr lang="en-US" sz="1600" dirty="0">
              <a:latin typeface="Segoe UI" panose="020B0502040204020203" pitchFamily="34" charset="0"/>
              <a:cs typeface="Segoe UI" panose="020B0502040204020203" pitchFamily="34" charset="0"/>
            </a:endParaRPr>
          </a:p>
        </p:txBody>
      </p:sp>
      <p:sp>
        <p:nvSpPr>
          <p:cNvPr id="5" name="Google Shape;193;p12">
            <a:extLst>
              <a:ext uri="{FF2B5EF4-FFF2-40B4-BE49-F238E27FC236}">
                <a16:creationId xmlns:a16="http://schemas.microsoft.com/office/drawing/2014/main" id="{F29A1AFE-70BC-9932-2826-23BEFD5976E8}"/>
              </a:ext>
            </a:extLst>
          </p:cNvPr>
          <p:cNvSpPr txBox="1">
            <a:spLocks/>
          </p:cNvSpPr>
          <p:nvPr/>
        </p:nvSpPr>
        <p:spPr>
          <a:xfrm>
            <a:off x="607116" y="361611"/>
            <a:ext cx="11084244" cy="4050170"/>
          </a:xfrm>
          <a:custGeom>
            <a:avLst/>
            <a:gdLst>
              <a:gd name="connsiteX0" fmla="*/ 0 w 10864788"/>
              <a:gd name="connsiteY0" fmla="*/ 0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0 w 10864788"/>
              <a:gd name="connsiteY4" fmla="*/ 0 h 3666478"/>
              <a:gd name="connsiteX0" fmla="*/ 182880 w 10864788"/>
              <a:gd name="connsiteY0" fmla="*/ 128016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182880 w 10864788"/>
              <a:gd name="connsiteY4" fmla="*/ 128016 h 3666478"/>
              <a:gd name="connsiteX0" fmla="*/ 182880 w 10864788"/>
              <a:gd name="connsiteY0" fmla="*/ 265176 h 3803638"/>
              <a:gd name="connsiteX1" fmla="*/ 10755060 w 10864788"/>
              <a:gd name="connsiteY1" fmla="*/ 0 h 3803638"/>
              <a:gd name="connsiteX2" fmla="*/ 10864788 w 10864788"/>
              <a:gd name="connsiteY2" fmla="*/ 3803638 h 3803638"/>
              <a:gd name="connsiteX3" fmla="*/ 0 w 10864788"/>
              <a:gd name="connsiteY3" fmla="*/ 3803638 h 3803638"/>
              <a:gd name="connsiteX4" fmla="*/ 182880 w 10864788"/>
              <a:gd name="connsiteY4" fmla="*/ 265176 h 3803638"/>
              <a:gd name="connsiteX0" fmla="*/ 182880 w 10755060"/>
              <a:gd name="connsiteY0" fmla="*/ 265176 h 3803638"/>
              <a:gd name="connsiteX1" fmla="*/ 10755060 w 10755060"/>
              <a:gd name="connsiteY1" fmla="*/ 0 h 3803638"/>
              <a:gd name="connsiteX2" fmla="*/ 1004182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40758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151556 w 10755060"/>
              <a:gd name="connsiteY2" fmla="*/ 3693910 h 3803638"/>
              <a:gd name="connsiteX3" fmla="*/ 0 w 10755060"/>
              <a:gd name="connsiteY3" fmla="*/ 3803638 h 3803638"/>
              <a:gd name="connsiteX4" fmla="*/ 182880 w 10755060"/>
              <a:gd name="connsiteY4" fmla="*/ 265176 h 3803638"/>
              <a:gd name="connsiteX0" fmla="*/ 182880 w 11047668"/>
              <a:gd name="connsiteY0" fmla="*/ 146304 h 3684766"/>
              <a:gd name="connsiteX1" fmla="*/ 11047668 w 11047668"/>
              <a:gd name="connsiteY1" fmla="*/ 0 h 3684766"/>
              <a:gd name="connsiteX2" fmla="*/ 10151556 w 11047668"/>
              <a:gd name="connsiteY2" fmla="*/ 3575038 h 3684766"/>
              <a:gd name="connsiteX3" fmla="*/ 0 w 11047668"/>
              <a:gd name="connsiteY3" fmla="*/ 3684766 h 3684766"/>
              <a:gd name="connsiteX4" fmla="*/ 182880 w 11047668"/>
              <a:gd name="connsiteY4" fmla="*/ 146304 h 3684766"/>
              <a:gd name="connsiteX0" fmla="*/ 182880 w 10956228"/>
              <a:gd name="connsiteY0" fmla="*/ 210312 h 3748774"/>
              <a:gd name="connsiteX1" fmla="*/ 10956228 w 10956228"/>
              <a:gd name="connsiteY1" fmla="*/ 0 h 3748774"/>
              <a:gd name="connsiteX2" fmla="*/ 10151556 w 10956228"/>
              <a:gd name="connsiteY2" fmla="*/ 3639046 h 3748774"/>
              <a:gd name="connsiteX3" fmla="*/ 0 w 10956228"/>
              <a:gd name="connsiteY3" fmla="*/ 3748774 h 3748774"/>
              <a:gd name="connsiteX4" fmla="*/ 182880 w 10956228"/>
              <a:gd name="connsiteY4" fmla="*/ 210312 h 3748774"/>
              <a:gd name="connsiteX0" fmla="*/ 365760 w 11139108"/>
              <a:gd name="connsiteY0" fmla="*/ 210312 h 3721342"/>
              <a:gd name="connsiteX1" fmla="*/ 11139108 w 11139108"/>
              <a:gd name="connsiteY1" fmla="*/ 0 h 3721342"/>
              <a:gd name="connsiteX2" fmla="*/ 10334436 w 11139108"/>
              <a:gd name="connsiteY2" fmla="*/ 3639046 h 3721342"/>
              <a:gd name="connsiteX3" fmla="*/ 0 w 11139108"/>
              <a:gd name="connsiteY3" fmla="*/ 3721342 h 3721342"/>
              <a:gd name="connsiteX4" fmla="*/ 365760 w 11139108"/>
              <a:gd name="connsiteY4" fmla="*/ 210312 h 3721342"/>
              <a:gd name="connsiteX0" fmla="*/ 237744 w 11011092"/>
              <a:gd name="connsiteY0" fmla="*/ 210312 h 3739630"/>
              <a:gd name="connsiteX1" fmla="*/ 11011092 w 11011092"/>
              <a:gd name="connsiteY1" fmla="*/ 0 h 3739630"/>
              <a:gd name="connsiteX2" fmla="*/ 10206420 w 11011092"/>
              <a:gd name="connsiteY2" fmla="*/ 3639046 h 3739630"/>
              <a:gd name="connsiteX3" fmla="*/ 0 w 11011092"/>
              <a:gd name="connsiteY3" fmla="*/ 3739630 h 3739630"/>
              <a:gd name="connsiteX4" fmla="*/ 237744 w 11011092"/>
              <a:gd name="connsiteY4" fmla="*/ 210312 h 3739630"/>
              <a:gd name="connsiteX0" fmla="*/ 237744 w 11011092"/>
              <a:gd name="connsiteY0" fmla="*/ 210312 h 3739630"/>
              <a:gd name="connsiteX1" fmla="*/ 11011092 w 11011092"/>
              <a:gd name="connsiteY1" fmla="*/ 0 h 3739630"/>
              <a:gd name="connsiteX2" fmla="*/ 10142412 w 11011092"/>
              <a:gd name="connsiteY2" fmla="*/ 3621770 h 3739630"/>
              <a:gd name="connsiteX3" fmla="*/ 0 w 11011092"/>
              <a:gd name="connsiteY3" fmla="*/ 3739630 h 3739630"/>
              <a:gd name="connsiteX4" fmla="*/ 237744 w 11011092"/>
              <a:gd name="connsiteY4" fmla="*/ 210312 h 3739630"/>
              <a:gd name="connsiteX0" fmla="*/ 237744 w 11148252"/>
              <a:gd name="connsiteY0" fmla="*/ 391708 h 3921026"/>
              <a:gd name="connsiteX1" fmla="*/ 11148252 w 11148252"/>
              <a:gd name="connsiteY1" fmla="*/ 0 h 3921026"/>
              <a:gd name="connsiteX2" fmla="*/ 10142412 w 11148252"/>
              <a:gd name="connsiteY2" fmla="*/ 3803166 h 3921026"/>
              <a:gd name="connsiteX3" fmla="*/ 0 w 11148252"/>
              <a:gd name="connsiteY3" fmla="*/ 3921026 h 3921026"/>
              <a:gd name="connsiteX4" fmla="*/ 237744 w 11148252"/>
              <a:gd name="connsiteY4" fmla="*/ 391708 h 3921026"/>
              <a:gd name="connsiteX0" fmla="*/ 237744 w 11084244"/>
              <a:gd name="connsiteY0" fmla="*/ 296691 h 3826009"/>
              <a:gd name="connsiteX1" fmla="*/ 11084244 w 11084244"/>
              <a:gd name="connsiteY1" fmla="*/ 0 h 3826009"/>
              <a:gd name="connsiteX2" fmla="*/ 10142412 w 11084244"/>
              <a:gd name="connsiteY2" fmla="*/ 3708149 h 3826009"/>
              <a:gd name="connsiteX3" fmla="*/ 0 w 11084244"/>
              <a:gd name="connsiteY3" fmla="*/ 3826009 h 3826009"/>
              <a:gd name="connsiteX4" fmla="*/ 237744 w 11084244"/>
              <a:gd name="connsiteY4" fmla="*/ 296691 h 3826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4244" h="3826009">
                <a:moveTo>
                  <a:pt x="237744" y="296691"/>
                </a:moveTo>
                <a:lnTo>
                  <a:pt x="11084244" y="0"/>
                </a:lnTo>
                <a:lnTo>
                  <a:pt x="10142412" y="3708149"/>
                </a:lnTo>
                <a:lnTo>
                  <a:pt x="0" y="3826009"/>
                </a:lnTo>
                <a:lnTo>
                  <a:pt x="237744" y="296691"/>
                </a:lnTo>
                <a:close/>
              </a:path>
            </a:pathLst>
          </a:custGeom>
          <a:solidFill>
            <a:schemeClr val="bg1">
              <a:lumMod val="95000"/>
            </a:schemeClr>
          </a:solidFill>
          <a:ln>
            <a:noFill/>
          </a:ln>
        </p:spPr>
        <p:txBody>
          <a:bodyPr spcFirstLastPara="1" vert="horz" wrap="square" lIns="288000" tIns="396000" rIns="576000" bIns="45700" rtlCol="0" anchor="t" anchorCtr="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rtl="0">
              <a:lnSpc>
                <a:spcPct val="90000"/>
              </a:lnSpc>
              <a:spcBef>
                <a:spcPts val="0"/>
              </a:spcBef>
              <a:spcAft>
                <a:spcPts val="0"/>
              </a:spcAft>
              <a:buClr>
                <a:schemeClr val="dk1"/>
              </a:buClr>
              <a:buSzPts val="2000"/>
              <a:buNone/>
            </a:pPr>
            <a:r>
              <a:rPr lang="en-US" sz="2000" i="1" dirty="0">
                <a:latin typeface="Segoe UI" panose="020B0502040204020203" pitchFamily="34" charset="0"/>
                <a:cs typeface="Segoe UI" panose="020B0502040204020203" pitchFamily="34" charset="0"/>
              </a:rPr>
              <a:t>“Another film has been made for the Electrical Development Association. The subject is the care of food in nature, showing how bees, ants and plants store their food and conserve their supplies. It is rich with examples and lessons for the state and the individual in war time. Under Mary Field's informed and imaginative direction, nature itself seems to be just a gift to the film industry! When war broke out the education authorities were beginning to </a:t>
            </a:r>
            <a:r>
              <a:rPr lang="en-US" sz="2000" i="1" dirty="0" err="1">
                <a:latin typeface="Segoe UI" panose="020B0502040204020203" pitchFamily="34" charset="0"/>
                <a:cs typeface="Segoe UI" panose="020B0502040204020203" pitchFamily="34" charset="0"/>
              </a:rPr>
              <a:t>realise</a:t>
            </a:r>
            <a:r>
              <a:rPr lang="en-US" sz="2000" i="1" dirty="0">
                <a:latin typeface="Segoe UI" panose="020B0502040204020203" pitchFamily="34" charset="0"/>
                <a:cs typeface="Segoe UI" panose="020B0502040204020203" pitchFamily="34" charset="0"/>
              </a:rPr>
              <a:t> the unique possibilities of the film in the hands of an able teacher. Mary Field is deeply concerned lest its value should be passed over. "We have the technique and the personnel; we have children and adults whose capacities will be lost to us if they lack adequate educational facilities. The authorities, local and central, are waging nation-wide campaigns against waste. Are we going to waste the capacities of our citizens? We should have a cinema projector in every school and every evening institute in the country. Obscure text books will be brought to life, and our parrot knowledge </a:t>
            </a:r>
            <a:r>
              <a:rPr lang="en-US" sz="2000" i="1" dirty="0" err="1">
                <a:latin typeface="Segoe UI" panose="020B0502040204020203" pitchFamily="34" charset="0"/>
                <a:cs typeface="Segoe UI" panose="020B0502040204020203" pitchFamily="34" charset="0"/>
              </a:rPr>
              <a:t>vitalised</a:t>
            </a:r>
            <a:r>
              <a:rPr lang="en-US" sz="2000" i="1" dirty="0">
                <a:latin typeface="Segoe UI" panose="020B0502040204020203" pitchFamily="34" charset="0"/>
                <a:cs typeface="Segoe UI" panose="020B0502040204020203" pitchFamily="34" charset="0"/>
              </a:rPr>
              <a:t> by direct and conscious understanding." </a:t>
            </a:r>
            <a:endParaRPr lang="en-US" sz="2000" dirty="0">
              <a:latin typeface="Segoe UI" panose="020B0502040204020203" pitchFamily="34" charset="0"/>
              <a:cs typeface="Segoe UI" panose="020B0502040204020203" pitchFamily="34" charset="0"/>
            </a:endParaRPr>
          </a:p>
          <a:p>
            <a:pPr marL="0" lvl="0" indent="0" algn="l" rtl="0">
              <a:lnSpc>
                <a:spcPct val="90000"/>
              </a:lnSpc>
              <a:spcBef>
                <a:spcPts val="1000"/>
              </a:spcBef>
              <a:spcAft>
                <a:spcPts val="0"/>
              </a:spcAft>
              <a:buClr>
                <a:schemeClr val="dk1"/>
              </a:buClr>
              <a:buSzPts val="2000"/>
              <a:buNone/>
            </a:pPr>
            <a:r>
              <a:rPr lang="en-US" sz="2000" dirty="0">
                <a:latin typeface="Segoe UI" panose="020B0502040204020203" pitchFamily="34" charset="0"/>
                <a:cs typeface="Segoe UI" panose="020B0502040204020203" pitchFamily="34" charset="0"/>
              </a:rPr>
              <a:t>From </a:t>
            </a:r>
            <a:r>
              <a:rPr lang="en-US" sz="2000" i="1" dirty="0">
                <a:latin typeface="Segoe UI" panose="020B0502040204020203" pitchFamily="34" charset="0"/>
                <a:cs typeface="Segoe UI" panose="020B0502040204020203" pitchFamily="34" charset="0"/>
              </a:rPr>
              <a:t>International Women’s News</a:t>
            </a:r>
            <a:r>
              <a:rPr lang="en-US" sz="2000" dirty="0">
                <a:latin typeface="Segoe UI" panose="020B0502040204020203" pitchFamily="34" charset="0"/>
                <a:cs typeface="Segoe UI" panose="020B0502040204020203" pitchFamily="34" charset="0"/>
              </a:rPr>
              <a:t>, 4 April 1941.</a:t>
            </a:r>
          </a:p>
          <a:p>
            <a:pPr marL="0" lvl="0" indent="0" algn="l" rtl="0">
              <a:lnSpc>
                <a:spcPct val="90000"/>
              </a:lnSpc>
              <a:spcBef>
                <a:spcPts val="0"/>
              </a:spcBef>
              <a:spcAft>
                <a:spcPts val="0"/>
              </a:spcAft>
              <a:buClr>
                <a:schemeClr val="dk1"/>
              </a:buClr>
              <a:buSzPts val="2000"/>
              <a:buNone/>
            </a:pPr>
            <a:endParaRPr lang="en-US" sz="2000" dirty="0">
              <a:latin typeface="Segoe UI" panose="020B0502040204020203" pitchFamily="34" charset="0"/>
              <a:cs typeface="Segoe UI" panose="020B0502040204020203" pitchFamily="34" charset="0"/>
            </a:endParaRPr>
          </a:p>
        </p:txBody>
      </p:sp>
      <p:sp>
        <p:nvSpPr>
          <p:cNvPr id="2" name="Google Shape;99;p8">
            <a:extLst>
              <a:ext uri="{FF2B5EF4-FFF2-40B4-BE49-F238E27FC236}">
                <a16:creationId xmlns:a16="http://schemas.microsoft.com/office/drawing/2014/main" id="{D495350A-4D85-D43A-DB7A-9A3BCE6F83F1}"/>
              </a:ext>
            </a:extLst>
          </p:cNvPr>
          <p:cNvSpPr/>
          <p:nvPr/>
        </p:nvSpPr>
        <p:spPr>
          <a:xfrm>
            <a:off x="9974856" y="3774817"/>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Calibri"/>
                <a:ea typeface="Calibri"/>
                <a:cs typeface="Calibri"/>
                <a:sym typeface="Calibri"/>
              </a:rPr>
              <a:t>Source E</a:t>
            </a:r>
            <a:endParaRPr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3" name="Google Shape;194;p12">
            <a:extLst>
              <a:ext uri="{FF2B5EF4-FFF2-40B4-BE49-F238E27FC236}">
                <a16:creationId xmlns:a16="http://schemas.microsoft.com/office/drawing/2014/main" id="{18A854EC-9ED7-4693-642E-8EDA7D1AB0AF}"/>
              </a:ext>
            </a:extLst>
          </p:cNvPr>
          <p:cNvSpPr/>
          <p:nvPr/>
        </p:nvSpPr>
        <p:spPr>
          <a:xfrm>
            <a:off x="707994" y="5619904"/>
            <a:ext cx="10953564" cy="700195"/>
          </a:xfrm>
          <a:prstGeom prst="rect">
            <a:avLst/>
          </a:prstGeom>
          <a:solidFill>
            <a:schemeClr val="l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1. What evidence can you find of </a:t>
            </a:r>
            <a:r>
              <a:rPr lang="en-US" sz="2000" b="1" dirty="0">
                <a:solidFill>
                  <a:srgbClr val="FF0000"/>
                </a:solidFill>
                <a:latin typeface="Segoe UI" panose="020B0502040204020203" pitchFamily="34" charset="0"/>
                <a:ea typeface="Calibri"/>
                <a:cs typeface="Segoe UI" panose="020B0502040204020203" pitchFamily="34" charset="0"/>
                <a:sym typeface="Calibri"/>
              </a:rPr>
              <a:t>the impact of WW2 in raising the importance of film</a:t>
            </a:r>
            <a:r>
              <a:rPr lang="en-US" sz="2000" b="1" dirty="0">
                <a:latin typeface="Segoe UI" panose="020B0502040204020203" pitchFamily="34" charset="0"/>
                <a:ea typeface="Calibri"/>
                <a:cs typeface="Segoe UI" panose="020B0502040204020203" pitchFamily="34" charset="0"/>
                <a:sym typeface="Calibri"/>
              </a:rPr>
              <a:t>?</a:t>
            </a:r>
          </a:p>
          <a:p>
            <a:pPr marR="0" lvl="0" algn="l" rtl="0">
              <a:spcBef>
                <a:spcPts val="0"/>
              </a:spcBef>
              <a:spcAft>
                <a:spcPts val="0"/>
              </a:spcAft>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2. What is Mary Field’s view on the importance of film in education?</a:t>
            </a:r>
            <a:endParaRPr dirty="0">
              <a:latin typeface="Segoe UI" panose="020B0502040204020203" pitchFamily="34" charset="0"/>
              <a:cs typeface="Segoe UI" panose="020B0502040204020203" pitchFamily="34" charset="0"/>
            </a:endParaRPr>
          </a:p>
        </p:txBody>
      </p:sp>
      <p:sp>
        <p:nvSpPr>
          <p:cNvPr id="4" name="Trapezium 6">
            <a:extLst>
              <a:ext uri="{FF2B5EF4-FFF2-40B4-BE49-F238E27FC236}">
                <a16:creationId xmlns:a16="http://schemas.microsoft.com/office/drawing/2014/main" id="{C4569658-95DA-116A-8BF5-3804F8C00F85}"/>
              </a:ext>
            </a:extLst>
          </p:cNvPr>
          <p:cNvSpPr/>
          <p:nvPr/>
        </p:nvSpPr>
        <p:spPr>
          <a:xfrm>
            <a:off x="893244" y="694944"/>
            <a:ext cx="11030713" cy="4434840"/>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338" h="1292983">
                <a:moveTo>
                  <a:pt x="888220" y="1292983"/>
                </a:moveTo>
                <a:lnTo>
                  <a:pt x="0" y="0"/>
                </a:lnTo>
                <a:lnTo>
                  <a:pt x="8357338" y="78775"/>
                </a:lnTo>
                <a:lnTo>
                  <a:pt x="6441593" y="961065"/>
                </a:lnTo>
                <a:lnTo>
                  <a:pt x="888220" y="1292983"/>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Google Shape;193;p12">
            <a:extLst>
              <a:ext uri="{FF2B5EF4-FFF2-40B4-BE49-F238E27FC236}">
                <a16:creationId xmlns:a16="http://schemas.microsoft.com/office/drawing/2014/main" id="{21AA8C34-2984-6B26-2A90-97CBBBA82C9C}"/>
              </a:ext>
            </a:extLst>
          </p:cNvPr>
          <p:cNvSpPr txBox="1">
            <a:spLocks/>
          </p:cNvSpPr>
          <p:nvPr/>
        </p:nvSpPr>
        <p:spPr>
          <a:xfrm>
            <a:off x="287178" y="685800"/>
            <a:ext cx="11084244" cy="4050170"/>
          </a:xfrm>
          <a:custGeom>
            <a:avLst/>
            <a:gdLst>
              <a:gd name="connsiteX0" fmla="*/ 0 w 10864788"/>
              <a:gd name="connsiteY0" fmla="*/ 0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0 w 10864788"/>
              <a:gd name="connsiteY4" fmla="*/ 0 h 3666478"/>
              <a:gd name="connsiteX0" fmla="*/ 182880 w 10864788"/>
              <a:gd name="connsiteY0" fmla="*/ 128016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182880 w 10864788"/>
              <a:gd name="connsiteY4" fmla="*/ 128016 h 3666478"/>
              <a:gd name="connsiteX0" fmla="*/ 182880 w 10864788"/>
              <a:gd name="connsiteY0" fmla="*/ 265176 h 3803638"/>
              <a:gd name="connsiteX1" fmla="*/ 10755060 w 10864788"/>
              <a:gd name="connsiteY1" fmla="*/ 0 h 3803638"/>
              <a:gd name="connsiteX2" fmla="*/ 10864788 w 10864788"/>
              <a:gd name="connsiteY2" fmla="*/ 3803638 h 3803638"/>
              <a:gd name="connsiteX3" fmla="*/ 0 w 10864788"/>
              <a:gd name="connsiteY3" fmla="*/ 3803638 h 3803638"/>
              <a:gd name="connsiteX4" fmla="*/ 182880 w 10864788"/>
              <a:gd name="connsiteY4" fmla="*/ 265176 h 3803638"/>
              <a:gd name="connsiteX0" fmla="*/ 182880 w 10755060"/>
              <a:gd name="connsiteY0" fmla="*/ 265176 h 3803638"/>
              <a:gd name="connsiteX1" fmla="*/ 10755060 w 10755060"/>
              <a:gd name="connsiteY1" fmla="*/ 0 h 3803638"/>
              <a:gd name="connsiteX2" fmla="*/ 1004182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40758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151556 w 10755060"/>
              <a:gd name="connsiteY2" fmla="*/ 3693910 h 3803638"/>
              <a:gd name="connsiteX3" fmla="*/ 0 w 10755060"/>
              <a:gd name="connsiteY3" fmla="*/ 3803638 h 3803638"/>
              <a:gd name="connsiteX4" fmla="*/ 182880 w 10755060"/>
              <a:gd name="connsiteY4" fmla="*/ 265176 h 3803638"/>
              <a:gd name="connsiteX0" fmla="*/ 182880 w 11047668"/>
              <a:gd name="connsiteY0" fmla="*/ 146304 h 3684766"/>
              <a:gd name="connsiteX1" fmla="*/ 11047668 w 11047668"/>
              <a:gd name="connsiteY1" fmla="*/ 0 h 3684766"/>
              <a:gd name="connsiteX2" fmla="*/ 10151556 w 11047668"/>
              <a:gd name="connsiteY2" fmla="*/ 3575038 h 3684766"/>
              <a:gd name="connsiteX3" fmla="*/ 0 w 11047668"/>
              <a:gd name="connsiteY3" fmla="*/ 3684766 h 3684766"/>
              <a:gd name="connsiteX4" fmla="*/ 182880 w 11047668"/>
              <a:gd name="connsiteY4" fmla="*/ 146304 h 3684766"/>
              <a:gd name="connsiteX0" fmla="*/ 182880 w 10956228"/>
              <a:gd name="connsiteY0" fmla="*/ 210312 h 3748774"/>
              <a:gd name="connsiteX1" fmla="*/ 10956228 w 10956228"/>
              <a:gd name="connsiteY1" fmla="*/ 0 h 3748774"/>
              <a:gd name="connsiteX2" fmla="*/ 10151556 w 10956228"/>
              <a:gd name="connsiteY2" fmla="*/ 3639046 h 3748774"/>
              <a:gd name="connsiteX3" fmla="*/ 0 w 10956228"/>
              <a:gd name="connsiteY3" fmla="*/ 3748774 h 3748774"/>
              <a:gd name="connsiteX4" fmla="*/ 182880 w 10956228"/>
              <a:gd name="connsiteY4" fmla="*/ 210312 h 3748774"/>
              <a:gd name="connsiteX0" fmla="*/ 365760 w 11139108"/>
              <a:gd name="connsiteY0" fmla="*/ 210312 h 3721342"/>
              <a:gd name="connsiteX1" fmla="*/ 11139108 w 11139108"/>
              <a:gd name="connsiteY1" fmla="*/ 0 h 3721342"/>
              <a:gd name="connsiteX2" fmla="*/ 10334436 w 11139108"/>
              <a:gd name="connsiteY2" fmla="*/ 3639046 h 3721342"/>
              <a:gd name="connsiteX3" fmla="*/ 0 w 11139108"/>
              <a:gd name="connsiteY3" fmla="*/ 3721342 h 3721342"/>
              <a:gd name="connsiteX4" fmla="*/ 365760 w 11139108"/>
              <a:gd name="connsiteY4" fmla="*/ 210312 h 3721342"/>
              <a:gd name="connsiteX0" fmla="*/ 237744 w 11011092"/>
              <a:gd name="connsiteY0" fmla="*/ 210312 h 3739630"/>
              <a:gd name="connsiteX1" fmla="*/ 11011092 w 11011092"/>
              <a:gd name="connsiteY1" fmla="*/ 0 h 3739630"/>
              <a:gd name="connsiteX2" fmla="*/ 10206420 w 11011092"/>
              <a:gd name="connsiteY2" fmla="*/ 3639046 h 3739630"/>
              <a:gd name="connsiteX3" fmla="*/ 0 w 11011092"/>
              <a:gd name="connsiteY3" fmla="*/ 3739630 h 3739630"/>
              <a:gd name="connsiteX4" fmla="*/ 237744 w 11011092"/>
              <a:gd name="connsiteY4" fmla="*/ 210312 h 3739630"/>
              <a:gd name="connsiteX0" fmla="*/ 237744 w 11011092"/>
              <a:gd name="connsiteY0" fmla="*/ 210312 h 3739630"/>
              <a:gd name="connsiteX1" fmla="*/ 11011092 w 11011092"/>
              <a:gd name="connsiteY1" fmla="*/ 0 h 3739630"/>
              <a:gd name="connsiteX2" fmla="*/ 10142412 w 11011092"/>
              <a:gd name="connsiteY2" fmla="*/ 3621770 h 3739630"/>
              <a:gd name="connsiteX3" fmla="*/ 0 w 11011092"/>
              <a:gd name="connsiteY3" fmla="*/ 3739630 h 3739630"/>
              <a:gd name="connsiteX4" fmla="*/ 237744 w 11011092"/>
              <a:gd name="connsiteY4" fmla="*/ 210312 h 3739630"/>
              <a:gd name="connsiteX0" fmla="*/ 237744 w 11148252"/>
              <a:gd name="connsiteY0" fmla="*/ 391708 h 3921026"/>
              <a:gd name="connsiteX1" fmla="*/ 11148252 w 11148252"/>
              <a:gd name="connsiteY1" fmla="*/ 0 h 3921026"/>
              <a:gd name="connsiteX2" fmla="*/ 10142412 w 11148252"/>
              <a:gd name="connsiteY2" fmla="*/ 3803166 h 3921026"/>
              <a:gd name="connsiteX3" fmla="*/ 0 w 11148252"/>
              <a:gd name="connsiteY3" fmla="*/ 3921026 h 3921026"/>
              <a:gd name="connsiteX4" fmla="*/ 237744 w 11148252"/>
              <a:gd name="connsiteY4" fmla="*/ 391708 h 3921026"/>
              <a:gd name="connsiteX0" fmla="*/ 237744 w 11084244"/>
              <a:gd name="connsiteY0" fmla="*/ 296691 h 3826009"/>
              <a:gd name="connsiteX1" fmla="*/ 11084244 w 11084244"/>
              <a:gd name="connsiteY1" fmla="*/ 0 h 3826009"/>
              <a:gd name="connsiteX2" fmla="*/ 10142412 w 11084244"/>
              <a:gd name="connsiteY2" fmla="*/ 3708149 h 3826009"/>
              <a:gd name="connsiteX3" fmla="*/ 0 w 11084244"/>
              <a:gd name="connsiteY3" fmla="*/ 3826009 h 3826009"/>
              <a:gd name="connsiteX4" fmla="*/ 237744 w 11084244"/>
              <a:gd name="connsiteY4" fmla="*/ 296691 h 3826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4244" h="3826009">
                <a:moveTo>
                  <a:pt x="237744" y="296691"/>
                </a:moveTo>
                <a:lnTo>
                  <a:pt x="11084244" y="0"/>
                </a:lnTo>
                <a:lnTo>
                  <a:pt x="10142412" y="3708149"/>
                </a:lnTo>
                <a:lnTo>
                  <a:pt x="0" y="3826009"/>
                </a:lnTo>
                <a:lnTo>
                  <a:pt x="237744" y="296691"/>
                </a:lnTo>
                <a:close/>
              </a:path>
            </a:pathLst>
          </a:custGeom>
          <a:solidFill>
            <a:schemeClr val="bg1">
              <a:lumMod val="95000"/>
            </a:schemeClr>
          </a:solidFill>
          <a:ln>
            <a:noFill/>
          </a:ln>
        </p:spPr>
        <p:txBody>
          <a:bodyPr spcFirstLastPara="1" vert="horz" wrap="square" lIns="288000" tIns="396000" rIns="576000" bIns="45700" rtlCol="0" anchor="t" anchorCtr="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l" rtl="0">
              <a:lnSpc>
                <a:spcPct val="90000"/>
              </a:lnSpc>
              <a:spcBef>
                <a:spcPts val="0"/>
              </a:spcBef>
              <a:spcAft>
                <a:spcPts val="0"/>
              </a:spcAft>
              <a:buClr>
                <a:schemeClr val="dk1"/>
              </a:buClr>
              <a:buSzPts val="2000"/>
              <a:buNone/>
            </a:pPr>
            <a:r>
              <a:rPr lang="en-US" sz="2000" i="1" dirty="0">
                <a:latin typeface="Segoe UI" panose="020B0502040204020203" pitchFamily="34" charset="0"/>
                <a:cs typeface="Segoe UI" panose="020B0502040204020203" pitchFamily="34" charset="0"/>
              </a:rPr>
              <a:t>“Another film has been made for the Electrical Development Association. The subject is the care of food in nature, showing how bees, ants and plants store their food and conserve their supplies. It is rich with </a:t>
            </a:r>
            <a:r>
              <a:rPr lang="en-US" sz="2000" b="1" i="1" dirty="0">
                <a:solidFill>
                  <a:srgbClr val="FF0000"/>
                </a:solidFill>
                <a:latin typeface="Segoe UI" panose="020B0502040204020203" pitchFamily="34" charset="0"/>
                <a:cs typeface="Segoe UI" panose="020B0502040204020203" pitchFamily="34" charset="0"/>
              </a:rPr>
              <a:t>examples and lessons for the state and the individual in war time. </a:t>
            </a:r>
            <a:r>
              <a:rPr lang="en-US" sz="2000" i="1" dirty="0">
                <a:latin typeface="Segoe UI" panose="020B0502040204020203" pitchFamily="34" charset="0"/>
                <a:cs typeface="Segoe UI" panose="020B0502040204020203" pitchFamily="34" charset="0"/>
              </a:rPr>
              <a:t>Under Mary Field's informed and imaginative direction, nature itself seems to be just a gift to the film industry! </a:t>
            </a:r>
            <a:r>
              <a:rPr lang="en-US" sz="2000" b="1" i="1" dirty="0">
                <a:solidFill>
                  <a:srgbClr val="FF0000"/>
                </a:solidFill>
                <a:latin typeface="Segoe UI" panose="020B0502040204020203" pitchFamily="34" charset="0"/>
                <a:cs typeface="Segoe UI" panose="020B0502040204020203" pitchFamily="34" charset="0"/>
              </a:rPr>
              <a:t>When war broke out the education authorities were beginning to </a:t>
            </a:r>
            <a:r>
              <a:rPr lang="en-US" sz="2000" b="1" i="1" dirty="0" err="1">
                <a:solidFill>
                  <a:srgbClr val="FF0000"/>
                </a:solidFill>
                <a:latin typeface="Segoe UI" panose="020B0502040204020203" pitchFamily="34" charset="0"/>
                <a:cs typeface="Segoe UI" panose="020B0502040204020203" pitchFamily="34" charset="0"/>
              </a:rPr>
              <a:t>realise</a:t>
            </a:r>
            <a:r>
              <a:rPr lang="en-US" sz="2000" b="1" i="1" dirty="0">
                <a:solidFill>
                  <a:srgbClr val="FF0000"/>
                </a:solidFill>
                <a:latin typeface="Segoe UI" panose="020B0502040204020203" pitchFamily="34" charset="0"/>
                <a:cs typeface="Segoe UI" panose="020B0502040204020203" pitchFamily="34" charset="0"/>
              </a:rPr>
              <a:t> the unique possibilities of the film in the hands of an able teacher.</a:t>
            </a:r>
            <a:r>
              <a:rPr lang="en-US" sz="2000" i="1" dirty="0">
                <a:latin typeface="Segoe UI" panose="020B0502040204020203" pitchFamily="34" charset="0"/>
                <a:cs typeface="Segoe UI" panose="020B0502040204020203" pitchFamily="34" charset="0"/>
              </a:rPr>
              <a:t> Mary Field is deeply concerned lest its value should be passed over. "We have the technique and the personnel; we have children and adults whose capacities will be lost to us if they lack adequate educational facilities. </a:t>
            </a:r>
            <a:r>
              <a:rPr lang="en-US" sz="2000" b="1" i="1" dirty="0">
                <a:solidFill>
                  <a:srgbClr val="FF0000"/>
                </a:solidFill>
                <a:latin typeface="Segoe UI" panose="020B0502040204020203" pitchFamily="34" charset="0"/>
                <a:cs typeface="Segoe UI" panose="020B0502040204020203" pitchFamily="34" charset="0"/>
              </a:rPr>
              <a:t>The authorities, local and central, are waging nation-wide campaigns against waste. </a:t>
            </a:r>
            <a:r>
              <a:rPr lang="en-US" sz="2000" i="1" dirty="0">
                <a:latin typeface="Segoe UI" panose="020B0502040204020203" pitchFamily="34" charset="0"/>
                <a:cs typeface="Segoe UI" panose="020B0502040204020203" pitchFamily="34" charset="0"/>
              </a:rPr>
              <a:t>Are we going to waste the capacities of our citizens? We should have a cinema projector in every school and every evening institute in the country. Obscure text books will be brought to life, and our parrot knowledge </a:t>
            </a:r>
            <a:r>
              <a:rPr lang="en-US" sz="2000" i="1" dirty="0" err="1">
                <a:latin typeface="Segoe UI" panose="020B0502040204020203" pitchFamily="34" charset="0"/>
                <a:cs typeface="Segoe UI" panose="020B0502040204020203" pitchFamily="34" charset="0"/>
              </a:rPr>
              <a:t>vitalised</a:t>
            </a:r>
            <a:r>
              <a:rPr lang="en-US" sz="2000" i="1" dirty="0">
                <a:latin typeface="Segoe UI" panose="020B0502040204020203" pitchFamily="34" charset="0"/>
                <a:cs typeface="Segoe UI" panose="020B0502040204020203" pitchFamily="34" charset="0"/>
              </a:rPr>
              <a:t> by direct and conscious understanding." </a:t>
            </a:r>
          </a:p>
          <a:p>
            <a:pPr marL="0" indent="0">
              <a:spcBef>
                <a:spcPts val="0"/>
              </a:spcBef>
              <a:buClr>
                <a:schemeClr val="dk1"/>
              </a:buClr>
              <a:buSzPts val="2000"/>
              <a:buNone/>
            </a:pPr>
            <a:r>
              <a:rPr lang="en-US" sz="2000" dirty="0">
                <a:latin typeface="Segoe UI" panose="020B0502040204020203" pitchFamily="34" charset="0"/>
                <a:cs typeface="Segoe UI" panose="020B0502040204020203" pitchFamily="34" charset="0"/>
              </a:rPr>
              <a:t>From </a:t>
            </a:r>
            <a:r>
              <a:rPr lang="en-US" sz="2000" i="1" dirty="0">
                <a:latin typeface="Segoe UI" panose="020B0502040204020203" pitchFamily="34" charset="0"/>
                <a:cs typeface="Segoe UI" panose="020B0502040204020203" pitchFamily="34" charset="0"/>
              </a:rPr>
              <a:t>International Women’s News</a:t>
            </a:r>
            <a:r>
              <a:rPr lang="en-US" sz="2000" dirty="0">
                <a:latin typeface="Segoe UI" panose="020B0502040204020203" pitchFamily="34" charset="0"/>
                <a:cs typeface="Segoe UI" panose="020B0502040204020203" pitchFamily="34" charset="0"/>
              </a:rPr>
              <a:t>, 4 April 1941. </a:t>
            </a:r>
          </a:p>
          <a:p>
            <a:pPr marL="0" lvl="0" indent="0" algn="l" rtl="0">
              <a:lnSpc>
                <a:spcPct val="90000"/>
              </a:lnSpc>
              <a:spcBef>
                <a:spcPts val="0"/>
              </a:spcBef>
              <a:spcAft>
                <a:spcPts val="0"/>
              </a:spcAft>
              <a:buClr>
                <a:schemeClr val="dk1"/>
              </a:buClr>
              <a:buSzPts val="2000"/>
              <a:buNone/>
            </a:pPr>
            <a:endParaRPr lang="en-US" sz="2000" dirty="0">
              <a:latin typeface="Segoe UI" panose="020B0502040204020203" pitchFamily="34" charset="0"/>
              <a:cs typeface="Segoe UI" panose="020B0502040204020203" pitchFamily="34" charset="0"/>
            </a:endParaRPr>
          </a:p>
        </p:txBody>
      </p:sp>
      <p:sp>
        <p:nvSpPr>
          <p:cNvPr id="2" name="Google Shape;99;p8">
            <a:extLst>
              <a:ext uri="{FF2B5EF4-FFF2-40B4-BE49-F238E27FC236}">
                <a16:creationId xmlns:a16="http://schemas.microsoft.com/office/drawing/2014/main" id="{FB24F295-9878-F6A1-4DC3-87EECC211E5D}"/>
              </a:ext>
            </a:extLst>
          </p:cNvPr>
          <p:cNvSpPr/>
          <p:nvPr/>
        </p:nvSpPr>
        <p:spPr>
          <a:xfrm>
            <a:off x="9405558" y="4235616"/>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Calibri"/>
                <a:ea typeface="Calibri"/>
                <a:cs typeface="Calibri"/>
                <a:sym typeface="Calibri"/>
              </a:rPr>
              <a:t>Source E</a:t>
            </a:r>
            <a:endParaRPr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4" name="Trapezium 6">
            <a:extLst>
              <a:ext uri="{FF2B5EF4-FFF2-40B4-BE49-F238E27FC236}">
                <a16:creationId xmlns:a16="http://schemas.microsoft.com/office/drawing/2014/main" id="{BA5C8CF7-A460-F3D6-024B-CDEE6E9FDA04}"/>
              </a:ext>
            </a:extLst>
          </p:cNvPr>
          <p:cNvSpPr/>
          <p:nvPr/>
        </p:nvSpPr>
        <p:spPr>
          <a:xfrm>
            <a:off x="877824" y="896112"/>
            <a:ext cx="11219688" cy="4434840"/>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338" h="1292983">
                <a:moveTo>
                  <a:pt x="888220" y="1292983"/>
                </a:moveTo>
                <a:lnTo>
                  <a:pt x="0" y="0"/>
                </a:lnTo>
                <a:lnTo>
                  <a:pt x="8357338" y="78775"/>
                </a:lnTo>
                <a:lnTo>
                  <a:pt x="6441593" y="961065"/>
                </a:lnTo>
                <a:lnTo>
                  <a:pt x="888220" y="1292983"/>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Google Shape;193;p12"/>
          <p:cNvSpPr txBox="1">
            <a:spLocks noGrp="1"/>
          </p:cNvSpPr>
          <p:nvPr>
            <p:ph type="body" idx="1"/>
          </p:nvPr>
        </p:nvSpPr>
        <p:spPr>
          <a:xfrm>
            <a:off x="500165" y="896112"/>
            <a:ext cx="11084244" cy="4050170"/>
          </a:xfrm>
          <a:custGeom>
            <a:avLst/>
            <a:gdLst>
              <a:gd name="connsiteX0" fmla="*/ 0 w 10864788"/>
              <a:gd name="connsiteY0" fmla="*/ 0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0 w 10864788"/>
              <a:gd name="connsiteY4" fmla="*/ 0 h 3666478"/>
              <a:gd name="connsiteX0" fmla="*/ 182880 w 10864788"/>
              <a:gd name="connsiteY0" fmla="*/ 128016 h 3666478"/>
              <a:gd name="connsiteX1" fmla="*/ 10864788 w 10864788"/>
              <a:gd name="connsiteY1" fmla="*/ 0 h 3666478"/>
              <a:gd name="connsiteX2" fmla="*/ 10864788 w 10864788"/>
              <a:gd name="connsiteY2" fmla="*/ 3666478 h 3666478"/>
              <a:gd name="connsiteX3" fmla="*/ 0 w 10864788"/>
              <a:gd name="connsiteY3" fmla="*/ 3666478 h 3666478"/>
              <a:gd name="connsiteX4" fmla="*/ 182880 w 10864788"/>
              <a:gd name="connsiteY4" fmla="*/ 128016 h 3666478"/>
              <a:gd name="connsiteX0" fmla="*/ 182880 w 10864788"/>
              <a:gd name="connsiteY0" fmla="*/ 265176 h 3803638"/>
              <a:gd name="connsiteX1" fmla="*/ 10755060 w 10864788"/>
              <a:gd name="connsiteY1" fmla="*/ 0 h 3803638"/>
              <a:gd name="connsiteX2" fmla="*/ 10864788 w 10864788"/>
              <a:gd name="connsiteY2" fmla="*/ 3803638 h 3803638"/>
              <a:gd name="connsiteX3" fmla="*/ 0 w 10864788"/>
              <a:gd name="connsiteY3" fmla="*/ 3803638 h 3803638"/>
              <a:gd name="connsiteX4" fmla="*/ 182880 w 10864788"/>
              <a:gd name="connsiteY4" fmla="*/ 265176 h 3803638"/>
              <a:gd name="connsiteX0" fmla="*/ 182880 w 10755060"/>
              <a:gd name="connsiteY0" fmla="*/ 265176 h 3803638"/>
              <a:gd name="connsiteX1" fmla="*/ 10755060 w 10755060"/>
              <a:gd name="connsiteY1" fmla="*/ 0 h 3803638"/>
              <a:gd name="connsiteX2" fmla="*/ 1004182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407588 w 10755060"/>
              <a:gd name="connsiteY2" fmla="*/ 3730486 h 3803638"/>
              <a:gd name="connsiteX3" fmla="*/ 0 w 10755060"/>
              <a:gd name="connsiteY3" fmla="*/ 3803638 h 3803638"/>
              <a:gd name="connsiteX4" fmla="*/ 182880 w 10755060"/>
              <a:gd name="connsiteY4" fmla="*/ 265176 h 3803638"/>
              <a:gd name="connsiteX0" fmla="*/ 182880 w 10755060"/>
              <a:gd name="connsiteY0" fmla="*/ 265176 h 3803638"/>
              <a:gd name="connsiteX1" fmla="*/ 10755060 w 10755060"/>
              <a:gd name="connsiteY1" fmla="*/ 0 h 3803638"/>
              <a:gd name="connsiteX2" fmla="*/ 10151556 w 10755060"/>
              <a:gd name="connsiteY2" fmla="*/ 3693910 h 3803638"/>
              <a:gd name="connsiteX3" fmla="*/ 0 w 10755060"/>
              <a:gd name="connsiteY3" fmla="*/ 3803638 h 3803638"/>
              <a:gd name="connsiteX4" fmla="*/ 182880 w 10755060"/>
              <a:gd name="connsiteY4" fmla="*/ 265176 h 3803638"/>
              <a:gd name="connsiteX0" fmla="*/ 182880 w 11047668"/>
              <a:gd name="connsiteY0" fmla="*/ 146304 h 3684766"/>
              <a:gd name="connsiteX1" fmla="*/ 11047668 w 11047668"/>
              <a:gd name="connsiteY1" fmla="*/ 0 h 3684766"/>
              <a:gd name="connsiteX2" fmla="*/ 10151556 w 11047668"/>
              <a:gd name="connsiteY2" fmla="*/ 3575038 h 3684766"/>
              <a:gd name="connsiteX3" fmla="*/ 0 w 11047668"/>
              <a:gd name="connsiteY3" fmla="*/ 3684766 h 3684766"/>
              <a:gd name="connsiteX4" fmla="*/ 182880 w 11047668"/>
              <a:gd name="connsiteY4" fmla="*/ 146304 h 3684766"/>
              <a:gd name="connsiteX0" fmla="*/ 182880 w 10956228"/>
              <a:gd name="connsiteY0" fmla="*/ 210312 h 3748774"/>
              <a:gd name="connsiteX1" fmla="*/ 10956228 w 10956228"/>
              <a:gd name="connsiteY1" fmla="*/ 0 h 3748774"/>
              <a:gd name="connsiteX2" fmla="*/ 10151556 w 10956228"/>
              <a:gd name="connsiteY2" fmla="*/ 3639046 h 3748774"/>
              <a:gd name="connsiteX3" fmla="*/ 0 w 10956228"/>
              <a:gd name="connsiteY3" fmla="*/ 3748774 h 3748774"/>
              <a:gd name="connsiteX4" fmla="*/ 182880 w 10956228"/>
              <a:gd name="connsiteY4" fmla="*/ 210312 h 3748774"/>
              <a:gd name="connsiteX0" fmla="*/ 365760 w 11139108"/>
              <a:gd name="connsiteY0" fmla="*/ 210312 h 3721342"/>
              <a:gd name="connsiteX1" fmla="*/ 11139108 w 11139108"/>
              <a:gd name="connsiteY1" fmla="*/ 0 h 3721342"/>
              <a:gd name="connsiteX2" fmla="*/ 10334436 w 11139108"/>
              <a:gd name="connsiteY2" fmla="*/ 3639046 h 3721342"/>
              <a:gd name="connsiteX3" fmla="*/ 0 w 11139108"/>
              <a:gd name="connsiteY3" fmla="*/ 3721342 h 3721342"/>
              <a:gd name="connsiteX4" fmla="*/ 365760 w 11139108"/>
              <a:gd name="connsiteY4" fmla="*/ 210312 h 3721342"/>
              <a:gd name="connsiteX0" fmla="*/ 237744 w 11011092"/>
              <a:gd name="connsiteY0" fmla="*/ 210312 h 3739630"/>
              <a:gd name="connsiteX1" fmla="*/ 11011092 w 11011092"/>
              <a:gd name="connsiteY1" fmla="*/ 0 h 3739630"/>
              <a:gd name="connsiteX2" fmla="*/ 10206420 w 11011092"/>
              <a:gd name="connsiteY2" fmla="*/ 3639046 h 3739630"/>
              <a:gd name="connsiteX3" fmla="*/ 0 w 11011092"/>
              <a:gd name="connsiteY3" fmla="*/ 3739630 h 3739630"/>
              <a:gd name="connsiteX4" fmla="*/ 237744 w 11011092"/>
              <a:gd name="connsiteY4" fmla="*/ 210312 h 3739630"/>
              <a:gd name="connsiteX0" fmla="*/ 237744 w 11011092"/>
              <a:gd name="connsiteY0" fmla="*/ 210312 h 3739630"/>
              <a:gd name="connsiteX1" fmla="*/ 11011092 w 11011092"/>
              <a:gd name="connsiteY1" fmla="*/ 0 h 3739630"/>
              <a:gd name="connsiteX2" fmla="*/ 10142412 w 11011092"/>
              <a:gd name="connsiteY2" fmla="*/ 3621770 h 3739630"/>
              <a:gd name="connsiteX3" fmla="*/ 0 w 11011092"/>
              <a:gd name="connsiteY3" fmla="*/ 3739630 h 3739630"/>
              <a:gd name="connsiteX4" fmla="*/ 237744 w 11011092"/>
              <a:gd name="connsiteY4" fmla="*/ 210312 h 3739630"/>
              <a:gd name="connsiteX0" fmla="*/ 237744 w 11148252"/>
              <a:gd name="connsiteY0" fmla="*/ 391708 h 3921026"/>
              <a:gd name="connsiteX1" fmla="*/ 11148252 w 11148252"/>
              <a:gd name="connsiteY1" fmla="*/ 0 h 3921026"/>
              <a:gd name="connsiteX2" fmla="*/ 10142412 w 11148252"/>
              <a:gd name="connsiteY2" fmla="*/ 3803166 h 3921026"/>
              <a:gd name="connsiteX3" fmla="*/ 0 w 11148252"/>
              <a:gd name="connsiteY3" fmla="*/ 3921026 h 3921026"/>
              <a:gd name="connsiteX4" fmla="*/ 237744 w 11148252"/>
              <a:gd name="connsiteY4" fmla="*/ 391708 h 3921026"/>
              <a:gd name="connsiteX0" fmla="*/ 237744 w 11084244"/>
              <a:gd name="connsiteY0" fmla="*/ 296691 h 3826009"/>
              <a:gd name="connsiteX1" fmla="*/ 11084244 w 11084244"/>
              <a:gd name="connsiteY1" fmla="*/ 0 h 3826009"/>
              <a:gd name="connsiteX2" fmla="*/ 10142412 w 11084244"/>
              <a:gd name="connsiteY2" fmla="*/ 3708149 h 3826009"/>
              <a:gd name="connsiteX3" fmla="*/ 0 w 11084244"/>
              <a:gd name="connsiteY3" fmla="*/ 3826009 h 3826009"/>
              <a:gd name="connsiteX4" fmla="*/ 237744 w 11084244"/>
              <a:gd name="connsiteY4" fmla="*/ 296691 h 3826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4244" h="3826009">
                <a:moveTo>
                  <a:pt x="237744" y="296691"/>
                </a:moveTo>
                <a:lnTo>
                  <a:pt x="11084244" y="0"/>
                </a:lnTo>
                <a:lnTo>
                  <a:pt x="10142412" y="3708149"/>
                </a:lnTo>
                <a:lnTo>
                  <a:pt x="0" y="3826009"/>
                </a:lnTo>
                <a:lnTo>
                  <a:pt x="237744" y="296691"/>
                </a:lnTo>
                <a:close/>
              </a:path>
            </a:pathLst>
          </a:custGeom>
          <a:solidFill>
            <a:schemeClr val="bg1">
              <a:lumMod val="95000"/>
            </a:schemeClr>
          </a:solidFill>
          <a:ln>
            <a:noFill/>
          </a:ln>
        </p:spPr>
        <p:txBody>
          <a:bodyPr spcFirstLastPara="1" wrap="square" lIns="288000" tIns="396000" rIns="576000" bIns="45700" anchor="t" anchorCtr="0">
            <a:normAutofit lnSpcReduction="10000"/>
          </a:bodyPr>
          <a:lstStyle/>
          <a:p>
            <a:pPr marL="0" lvl="0" indent="0" algn="l" rtl="0">
              <a:lnSpc>
                <a:spcPct val="90000"/>
              </a:lnSpc>
              <a:spcBef>
                <a:spcPts val="0"/>
              </a:spcBef>
              <a:spcAft>
                <a:spcPts val="0"/>
              </a:spcAft>
              <a:buClr>
                <a:schemeClr val="dk1"/>
              </a:buClr>
              <a:buSzPts val="2000"/>
              <a:buNone/>
            </a:pPr>
            <a:r>
              <a:rPr lang="en-US" sz="2000" i="1" dirty="0">
                <a:latin typeface="Segoe UI" panose="020B0502040204020203" pitchFamily="34" charset="0"/>
                <a:cs typeface="Segoe UI" panose="020B0502040204020203" pitchFamily="34" charset="0"/>
              </a:rPr>
              <a:t>“Another film has been made for the Electrical Development Association. The subject is the care of food in nature, showing how bees, ants and plants store their food and conserve their supplies. It is rich with examples and lessons for the state and the individual in war time. Under Mary Field's informed and imaginative direction, nature itself seems to be just a gift to the film industry! When war broke out the education authorities were beginning to </a:t>
            </a:r>
            <a:r>
              <a:rPr lang="en-US" sz="2000" i="1" dirty="0" err="1">
                <a:latin typeface="Segoe UI" panose="020B0502040204020203" pitchFamily="34" charset="0"/>
                <a:cs typeface="Segoe UI" panose="020B0502040204020203" pitchFamily="34" charset="0"/>
              </a:rPr>
              <a:t>realise</a:t>
            </a:r>
            <a:r>
              <a:rPr lang="en-US" sz="2000" i="1" dirty="0">
                <a:latin typeface="Segoe UI" panose="020B0502040204020203" pitchFamily="34" charset="0"/>
                <a:cs typeface="Segoe UI" panose="020B0502040204020203" pitchFamily="34" charset="0"/>
              </a:rPr>
              <a:t> the unique possibilities of the film in the hands of an able teacher. Mary Field is </a:t>
            </a:r>
            <a:r>
              <a:rPr lang="en-US" sz="2000" b="1" i="1" dirty="0">
                <a:solidFill>
                  <a:srgbClr val="00B0F0"/>
                </a:solidFill>
                <a:latin typeface="Segoe UI" panose="020B0502040204020203" pitchFamily="34" charset="0"/>
                <a:cs typeface="Segoe UI" panose="020B0502040204020203" pitchFamily="34" charset="0"/>
              </a:rPr>
              <a:t>deeply concerned lest its value should be passed over</a:t>
            </a:r>
            <a:r>
              <a:rPr lang="en-US" sz="2000" i="1" dirty="0">
                <a:latin typeface="Segoe UI" panose="020B0502040204020203" pitchFamily="34" charset="0"/>
                <a:cs typeface="Segoe UI" panose="020B0502040204020203" pitchFamily="34" charset="0"/>
              </a:rPr>
              <a:t>. "We have the technique and the personnel; we have </a:t>
            </a:r>
            <a:r>
              <a:rPr lang="en-US" sz="2000" b="1" i="1" dirty="0">
                <a:solidFill>
                  <a:srgbClr val="00B0F0"/>
                </a:solidFill>
                <a:latin typeface="Segoe UI" panose="020B0502040204020203" pitchFamily="34" charset="0"/>
                <a:cs typeface="Segoe UI" panose="020B0502040204020203" pitchFamily="34" charset="0"/>
              </a:rPr>
              <a:t>children and adults whose capacities will be lost to us if they lack adequate educational facilities</a:t>
            </a:r>
            <a:r>
              <a:rPr lang="en-US" sz="2000" i="1" dirty="0">
                <a:latin typeface="Segoe UI" panose="020B0502040204020203" pitchFamily="34" charset="0"/>
                <a:cs typeface="Segoe UI" panose="020B0502040204020203" pitchFamily="34" charset="0"/>
              </a:rPr>
              <a:t>. The authorities, local and central, are waging nation-wide campaigns against waste. Are we going to waste the capacities of our citizens? </a:t>
            </a:r>
            <a:r>
              <a:rPr lang="en-US" sz="2000" b="1" i="1" dirty="0">
                <a:solidFill>
                  <a:srgbClr val="00B0F0"/>
                </a:solidFill>
                <a:latin typeface="Segoe UI" panose="020B0502040204020203" pitchFamily="34" charset="0"/>
                <a:cs typeface="Segoe UI" panose="020B0502040204020203" pitchFamily="34" charset="0"/>
              </a:rPr>
              <a:t>We should have a cinema projector in every school and every evening institute in the country. </a:t>
            </a:r>
            <a:r>
              <a:rPr lang="en-US" sz="2000" i="1" dirty="0">
                <a:latin typeface="Segoe UI" panose="020B0502040204020203" pitchFamily="34" charset="0"/>
                <a:cs typeface="Segoe UI" panose="020B0502040204020203" pitchFamily="34" charset="0"/>
              </a:rPr>
              <a:t>Obscure text books will be brought to life, and </a:t>
            </a:r>
            <a:r>
              <a:rPr lang="en-US" sz="2000" b="1" i="1" dirty="0">
                <a:solidFill>
                  <a:srgbClr val="00B0F0"/>
                </a:solidFill>
                <a:latin typeface="Segoe UI" panose="020B0502040204020203" pitchFamily="34" charset="0"/>
                <a:cs typeface="Segoe UI" panose="020B0502040204020203" pitchFamily="34" charset="0"/>
              </a:rPr>
              <a:t>our parrot knowledge </a:t>
            </a:r>
            <a:r>
              <a:rPr lang="en-US" sz="2000" b="1" i="1" dirty="0" err="1">
                <a:solidFill>
                  <a:srgbClr val="00B0F0"/>
                </a:solidFill>
                <a:latin typeface="Segoe UI" panose="020B0502040204020203" pitchFamily="34" charset="0"/>
                <a:cs typeface="Segoe UI" panose="020B0502040204020203" pitchFamily="34" charset="0"/>
              </a:rPr>
              <a:t>vitalised</a:t>
            </a:r>
            <a:r>
              <a:rPr lang="en-US" sz="2000" b="1" i="1" dirty="0">
                <a:solidFill>
                  <a:srgbClr val="00B0F0"/>
                </a:solidFill>
                <a:latin typeface="Segoe UI" panose="020B0502040204020203" pitchFamily="34" charset="0"/>
                <a:cs typeface="Segoe UI" panose="020B0502040204020203" pitchFamily="34" charset="0"/>
              </a:rPr>
              <a:t> by direct and conscious understanding</a:t>
            </a:r>
            <a:r>
              <a:rPr lang="en-US" sz="2000" i="1" dirty="0">
                <a:latin typeface="Segoe UI" panose="020B0502040204020203" pitchFamily="34" charset="0"/>
                <a:cs typeface="Segoe UI" panose="020B0502040204020203" pitchFamily="34" charset="0"/>
              </a:rPr>
              <a:t>." </a:t>
            </a:r>
            <a:endParaRPr dirty="0">
              <a:latin typeface="Segoe UI" panose="020B0502040204020203" pitchFamily="34" charset="0"/>
              <a:cs typeface="Segoe UI" panose="020B0502040204020203" pitchFamily="34" charset="0"/>
            </a:endParaRPr>
          </a:p>
          <a:p>
            <a:pPr marL="0" lvl="0" indent="0" algn="l" rtl="0">
              <a:lnSpc>
                <a:spcPct val="90000"/>
              </a:lnSpc>
              <a:spcBef>
                <a:spcPts val="1000"/>
              </a:spcBef>
              <a:spcAft>
                <a:spcPts val="0"/>
              </a:spcAft>
              <a:buClr>
                <a:schemeClr val="dk1"/>
              </a:buClr>
              <a:buSzPts val="2000"/>
              <a:buNone/>
            </a:pPr>
            <a:r>
              <a:rPr lang="en-US" sz="2000" dirty="0">
                <a:latin typeface="Segoe UI" panose="020B0502040204020203" pitchFamily="34" charset="0"/>
                <a:cs typeface="Segoe UI" panose="020B0502040204020203" pitchFamily="34" charset="0"/>
              </a:rPr>
              <a:t>From </a:t>
            </a:r>
            <a:r>
              <a:rPr lang="en-US" sz="2000" i="1" dirty="0">
                <a:latin typeface="Segoe UI" panose="020B0502040204020203" pitchFamily="34" charset="0"/>
                <a:cs typeface="Segoe UI" panose="020B0502040204020203" pitchFamily="34" charset="0"/>
              </a:rPr>
              <a:t>International Women’s News</a:t>
            </a:r>
            <a:r>
              <a:rPr lang="en-US" sz="2000" dirty="0">
                <a:latin typeface="Segoe UI" panose="020B0502040204020203" pitchFamily="34" charset="0"/>
                <a:cs typeface="Segoe UI" panose="020B0502040204020203" pitchFamily="34" charset="0"/>
              </a:rPr>
              <a:t>, 4 April 1941. </a:t>
            </a:r>
            <a:endParaRPr sz="2000" dirty="0">
              <a:latin typeface="Segoe UI" panose="020B0502040204020203" pitchFamily="34" charset="0"/>
              <a:cs typeface="Segoe UI" panose="020B0502040204020203" pitchFamily="34" charset="0"/>
            </a:endParaRPr>
          </a:p>
        </p:txBody>
      </p:sp>
      <p:sp>
        <p:nvSpPr>
          <p:cNvPr id="194" name="Google Shape;194;p12"/>
          <p:cNvSpPr/>
          <p:nvPr/>
        </p:nvSpPr>
        <p:spPr>
          <a:xfrm>
            <a:off x="630845" y="5791014"/>
            <a:ext cx="10953564" cy="700195"/>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R="0" lvl="0" algn="l" rtl="0">
              <a:spcBef>
                <a:spcPts val="0"/>
              </a:spcBef>
              <a:spcAft>
                <a:spcPts val="0"/>
              </a:spcAft>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1. What evidence can you find of the impact of WW2 in raising the importance of film?</a:t>
            </a:r>
          </a:p>
          <a:p>
            <a:pPr>
              <a:buClr>
                <a:srgbClr val="7030A0"/>
              </a:buClr>
              <a:buSzPts val="2000"/>
            </a:pPr>
            <a:r>
              <a:rPr lang="en-US" sz="2000" b="1" dirty="0">
                <a:latin typeface="Segoe UI" panose="020B0502040204020203" pitchFamily="34" charset="0"/>
                <a:ea typeface="Calibri"/>
                <a:cs typeface="Segoe UI" panose="020B0502040204020203" pitchFamily="34" charset="0"/>
                <a:sym typeface="Calibri"/>
              </a:rPr>
              <a:t>2. What is </a:t>
            </a:r>
            <a:r>
              <a:rPr lang="en-US" sz="2000" b="1" dirty="0">
                <a:solidFill>
                  <a:srgbClr val="00B0F0"/>
                </a:solidFill>
                <a:latin typeface="Segoe UI" panose="020B0502040204020203" pitchFamily="34" charset="0"/>
                <a:ea typeface="Calibri"/>
                <a:cs typeface="Segoe UI" panose="020B0502040204020203" pitchFamily="34" charset="0"/>
                <a:sym typeface="Calibri"/>
              </a:rPr>
              <a:t>Mary Field’s view on the importance of film in education</a:t>
            </a:r>
            <a:r>
              <a:rPr lang="en-US" sz="2000" b="1" dirty="0">
                <a:latin typeface="Segoe UI" panose="020B0502040204020203" pitchFamily="34" charset="0"/>
                <a:ea typeface="Calibri"/>
                <a:cs typeface="Segoe UI" panose="020B0502040204020203" pitchFamily="34" charset="0"/>
                <a:sym typeface="Calibri"/>
              </a:rPr>
              <a:t>?</a:t>
            </a:r>
            <a:endParaRPr lang="en-US" sz="2000" dirty="0">
              <a:latin typeface="Segoe UI" panose="020B0502040204020203" pitchFamily="34" charset="0"/>
              <a:cs typeface="Segoe UI" panose="020B0502040204020203" pitchFamily="34" charset="0"/>
            </a:endParaRPr>
          </a:p>
        </p:txBody>
      </p:sp>
      <p:sp>
        <p:nvSpPr>
          <p:cNvPr id="2" name="Google Shape;99;p8">
            <a:extLst>
              <a:ext uri="{FF2B5EF4-FFF2-40B4-BE49-F238E27FC236}">
                <a16:creationId xmlns:a16="http://schemas.microsoft.com/office/drawing/2014/main" id="{0A9E349F-B156-48D3-83CF-A134A6C566A6}"/>
              </a:ext>
            </a:extLst>
          </p:cNvPr>
          <p:cNvSpPr/>
          <p:nvPr/>
        </p:nvSpPr>
        <p:spPr>
          <a:xfrm>
            <a:off x="9867905" y="4435625"/>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Calibri"/>
                <a:ea typeface="Calibri"/>
                <a:cs typeface="Calibri"/>
                <a:sym typeface="Calibri"/>
              </a:rPr>
              <a:t>Source E</a:t>
            </a:r>
            <a:endParaRPr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3" name="Trapezium 6">
            <a:extLst>
              <a:ext uri="{FF2B5EF4-FFF2-40B4-BE49-F238E27FC236}">
                <a16:creationId xmlns:a16="http://schemas.microsoft.com/office/drawing/2014/main" id="{960CD823-3AF1-B02B-6C32-4622142D9AF7}"/>
              </a:ext>
            </a:extLst>
          </p:cNvPr>
          <p:cNvSpPr/>
          <p:nvPr/>
        </p:nvSpPr>
        <p:spPr>
          <a:xfrm>
            <a:off x="777240" y="1690688"/>
            <a:ext cx="6876288" cy="4691824"/>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338" h="1292983">
                <a:moveTo>
                  <a:pt x="888220" y="1292983"/>
                </a:moveTo>
                <a:lnTo>
                  <a:pt x="0" y="0"/>
                </a:lnTo>
                <a:lnTo>
                  <a:pt x="8357338" y="78775"/>
                </a:lnTo>
                <a:lnTo>
                  <a:pt x="6441593" y="961065"/>
                </a:lnTo>
                <a:lnTo>
                  <a:pt x="888220" y="1292983"/>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Google Shape;209;p14"/>
          <p:cNvSpPr txBox="1">
            <a:spLocks noGrp="1"/>
          </p:cNvSpPr>
          <p:nvPr>
            <p:ph type="body" idx="1"/>
          </p:nvPr>
        </p:nvSpPr>
        <p:spPr>
          <a:xfrm>
            <a:off x="321664" y="1893094"/>
            <a:ext cx="7745244" cy="3849336"/>
          </a:xfrm>
          <a:custGeom>
            <a:avLst/>
            <a:gdLst>
              <a:gd name="connsiteX0" fmla="*/ 0 w 7964700"/>
              <a:gd name="connsiteY0" fmla="*/ 0 h 2431730"/>
              <a:gd name="connsiteX1" fmla="*/ 7964700 w 7964700"/>
              <a:gd name="connsiteY1" fmla="*/ 0 h 2431730"/>
              <a:gd name="connsiteX2" fmla="*/ 7964700 w 7964700"/>
              <a:gd name="connsiteY2" fmla="*/ 2431730 h 2431730"/>
              <a:gd name="connsiteX3" fmla="*/ 0 w 7964700"/>
              <a:gd name="connsiteY3" fmla="*/ 2431730 h 2431730"/>
              <a:gd name="connsiteX4" fmla="*/ 0 w 7964700"/>
              <a:gd name="connsiteY4" fmla="*/ 0 h 2431730"/>
              <a:gd name="connsiteX0" fmla="*/ 0 w 7964700"/>
              <a:gd name="connsiteY0" fmla="*/ 0 h 2431730"/>
              <a:gd name="connsiteX1" fmla="*/ 7964700 w 7964700"/>
              <a:gd name="connsiteY1" fmla="*/ 0 h 2431730"/>
              <a:gd name="connsiteX2" fmla="*/ 7964700 w 7964700"/>
              <a:gd name="connsiteY2" fmla="*/ 2431730 h 2431730"/>
              <a:gd name="connsiteX3" fmla="*/ 219456 w 7964700"/>
              <a:gd name="connsiteY3" fmla="*/ 2285426 h 2431730"/>
              <a:gd name="connsiteX4" fmla="*/ 0 w 7964700"/>
              <a:gd name="connsiteY4" fmla="*/ 0 h 2431730"/>
              <a:gd name="connsiteX0" fmla="*/ 0 w 7964700"/>
              <a:gd name="connsiteY0" fmla="*/ 0 h 2925506"/>
              <a:gd name="connsiteX1" fmla="*/ 7964700 w 7964700"/>
              <a:gd name="connsiteY1" fmla="*/ 0 h 2925506"/>
              <a:gd name="connsiteX2" fmla="*/ 7964700 w 7964700"/>
              <a:gd name="connsiteY2" fmla="*/ 2925506 h 2925506"/>
              <a:gd name="connsiteX3" fmla="*/ 219456 w 7964700"/>
              <a:gd name="connsiteY3" fmla="*/ 2285426 h 2925506"/>
              <a:gd name="connsiteX4" fmla="*/ 0 w 7964700"/>
              <a:gd name="connsiteY4" fmla="*/ 0 h 2925506"/>
              <a:gd name="connsiteX0" fmla="*/ 0 w 7964700"/>
              <a:gd name="connsiteY0" fmla="*/ 0 h 2925506"/>
              <a:gd name="connsiteX1" fmla="*/ 7964700 w 7964700"/>
              <a:gd name="connsiteY1" fmla="*/ 0 h 2925506"/>
              <a:gd name="connsiteX2" fmla="*/ 7964700 w 7964700"/>
              <a:gd name="connsiteY2" fmla="*/ 2925506 h 2925506"/>
              <a:gd name="connsiteX3" fmla="*/ 91440 w 7964700"/>
              <a:gd name="connsiteY3" fmla="*/ 2578034 h 2925506"/>
              <a:gd name="connsiteX4" fmla="*/ 0 w 7964700"/>
              <a:gd name="connsiteY4" fmla="*/ 0 h 2925506"/>
              <a:gd name="connsiteX0" fmla="*/ 0 w 7964700"/>
              <a:gd name="connsiteY0" fmla="*/ 0 h 2925506"/>
              <a:gd name="connsiteX1" fmla="*/ 7964700 w 7964700"/>
              <a:gd name="connsiteY1" fmla="*/ 0 h 2925506"/>
              <a:gd name="connsiteX2" fmla="*/ 7964700 w 7964700"/>
              <a:gd name="connsiteY2" fmla="*/ 2925506 h 2925506"/>
              <a:gd name="connsiteX3" fmla="*/ 73152 w 7964700"/>
              <a:gd name="connsiteY3" fmla="*/ 2623754 h 2925506"/>
              <a:gd name="connsiteX4" fmla="*/ 0 w 7964700"/>
              <a:gd name="connsiteY4" fmla="*/ 0 h 2925506"/>
              <a:gd name="connsiteX0" fmla="*/ 0 w 7955556"/>
              <a:gd name="connsiteY0" fmla="*/ 0 h 3108386"/>
              <a:gd name="connsiteX1" fmla="*/ 7955556 w 7955556"/>
              <a:gd name="connsiteY1" fmla="*/ 182880 h 3108386"/>
              <a:gd name="connsiteX2" fmla="*/ 7955556 w 7955556"/>
              <a:gd name="connsiteY2" fmla="*/ 3108386 h 3108386"/>
              <a:gd name="connsiteX3" fmla="*/ 64008 w 7955556"/>
              <a:gd name="connsiteY3" fmla="*/ 2806634 h 3108386"/>
              <a:gd name="connsiteX4" fmla="*/ 0 w 7955556"/>
              <a:gd name="connsiteY4" fmla="*/ 0 h 3108386"/>
              <a:gd name="connsiteX0" fmla="*/ 0 w 7955556"/>
              <a:gd name="connsiteY0" fmla="*/ 0 h 3108386"/>
              <a:gd name="connsiteX1" fmla="*/ 7854972 w 7955556"/>
              <a:gd name="connsiteY1" fmla="*/ 173736 h 3108386"/>
              <a:gd name="connsiteX2" fmla="*/ 7955556 w 7955556"/>
              <a:gd name="connsiteY2" fmla="*/ 3108386 h 3108386"/>
              <a:gd name="connsiteX3" fmla="*/ 64008 w 7955556"/>
              <a:gd name="connsiteY3" fmla="*/ 2806634 h 3108386"/>
              <a:gd name="connsiteX4" fmla="*/ 0 w 7955556"/>
              <a:gd name="connsiteY4" fmla="*/ 0 h 3108386"/>
              <a:gd name="connsiteX0" fmla="*/ 0 w 7918980"/>
              <a:gd name="connsiteY0" fmla="*/ 0 h 3245546"/>
              <a:gd name="connsiteX1" fmla="*/ 7854972 w 7918980"/>
              <a:gd name="connsiteY1" fmla="*/ 173736 h 3245546"/>
              <a:gd name="connsiteX2" fmla="*/ 7918980 w 7918980"/>
              <a:gd name="connsiteY2" fmla="*/ 3245546 h 3245546"/>
              <a:gd name="connsiteX3" fmla="*/ 64008 w 7918980"/>
              <a:gd name="connsiteY3" fmla="*/ 2806634 h 3245546"/>
              <a:gd name="connsiteX4" fmla="*/ 0 w 7918980"/>
              <a:gd name="connsiteY4" fmla="*/ 0 h 3245546"/>
              <a:gd name="connsiteX0" fmla="*/ 0 w 7918980"/>
              <a:gd name="connsiteY0" fmla="*/ 0 h 3245546"/>
              <a:gd name="connsiteX1" fmla="*/ 7809252 w 7918980"/>
              <a:gd name="connsiteY1" fmla="*/ 246766 h 3245546"/>
              <a:gd name="connsiteX2" fmla="*/ 7918980 w 7918980"/>
              <a:gd name="connsiteY2" fmla="*/ 3245546 h 3245546"/>
              <a:gd name="connsiteX3" fmla="*/ 64008 w 7918980"/>
              <a:gd name="connsiteY3" fmla="*/ 2806634 h 3245546"/>
              <a:gd name="connsiteX4" fmla="*/ 0 w 7918980"/>
              <a:gd name="connsiteY4" fmla="*/ 0 h 3245546"/>
              <a:gd name="connsiteX0" fmla="*/ 137160 w 7854972"/>
              <a:gd name="connsiteY0" fmla="*/ 0 h 3578241"/>
              <a:gd name="connsiteX1" fmla="*/ 7745244 w 7854972"/>
              <a:gd name="connsiteY1" fmla="*/ 579461 h 3578241"/>
              <a:gd name="connsiteX2" fmla="*/ 7854972 w 7854972"/>
              <a:gd name="connsiteY2" fmla="*/ 3578241 h 3578241"/>
              <a:gd name="connsiteX3" fmla="*/ 0 w 7854972"/>
              <a:gd name="connsiteY3" fmla="*/ 3139329 h 3578241"/>
              <a:gd name="connsiteX4" fmla="*/ 137160 w 7854972"/>
              <a:gd name="connsiteY4" fmla="*/ 0 h 3578241"/>
              <a:gd name="connsiteX0" fmla="*/ 173736 w 7891548"/>
              <a:gd name="connsiteY0" fmla="*/ 0 h 3578241"/>
              <a:gd name="connsiteX1" fmla="*/ 7781820 w 7891548"/>
              <a:gd name="connsiteY1" fmla="*/ 579461 h 3578241"/>
              <a:gd name="connsiteX2" fmla="*/ 7891548 w 7891548"/>
              <a:gd name="connsiteY2" fmla="*/ 3578241 h 3578241"/>
              <a:gd name="connsiteX3" fmla="*/ 0 w 7891548"/>
              <a:gd name="connsiteY3" fmla="*/ 3236703 h 3578241"/>
              <a:gd name="connsiteX4" fmla="*/ 173736 w 7891548"/>
              <a:gd name="connsiteY4" fmla="*/ 0 h 3578241"/>
              <a:gd name="connsiteX0" fmla="*/ 137160 w 7854972"/>
              <a:gd name="connsiteY0" fmla="*/ 0 h 3578241"/>
              <a:gd name="connsiteX1" fmla="*/ 7745244 w 7854972"/>
              <a:gd name="connsiteY1" fmla="*/ 579461 h 3578241"/>
              <a:gd name="connsiteX2" fmla="*/ 7854972 w 7854972"/>
              <a:gd name="connsiteY2" fmla="*/ 3578241 h 3578241"/>
              <a:gd name="connsiteX3" fmla="*/ 0 w 7854972"/>
              <a:gd name="connsiteY3" fmla="*/ 3179902 h 3578241"/>
              <a:gd name="connsiteX4" fmla="*/ 137160 w 7854972"/>
              <a:gd name="connsiteY4" fmla="*/ 0 h 3578241"/>
              <a:gd name="connsiteX0" fmla="*/ 137160 w 7745244"/>
              <a:gd name="connsiteY0" fmla="*/ 0 h 3334806"/>
              <a:gd name="connsiteX1" fmla="*/ 7745244 w 7745244"/>
              <a:gd name="connsiteY1" fmla="*/ 579461 h 3334806"/>
              <a:gd name="connsiteX2" fmla="*/ 7214892 w 7745244"/>
              <a:gd name="connsiteY2" fmla="*/ 3334806 h 3334806"/>
              <a:gd name="connsiteX3" fmla="*/ 0 w 7745244"/>
              <a:gd name="connsiteY3" fmla="*/ 3179902 h 3334806"/>
              <a:gd name="connsiteX4" fmla="*/ 137160 w 7745244"/>
              <a:gd name="connsiteY4" fmla="*/ 0 h 3334806"/>
              <a:gd name="connsiteX0" fmla="*/ 137160 w 7745244"/>
              <a:gd name="connsiteY0" fmla="*/ 0 h 3432180"/>
              <a:gd name="connsiteX1" fmla="*/ 7745244 w 7745244"/>
              <a:gd name="connsiteY1" fmla="*/ 579461 h 3432180"/>
              <a:gd name="connsiteX2" fmla="*/ 7306332 w 7745244"/>
              <a:gd name="connsiteY2" fmla="*/ 3432180 h 3432180"/>
              <a:gd name="connsiteX3" fmla="*/ 0 w 7745244"/>
              <a:gd name="connsiteY3" fmla="*/ 3179902 h 3432180"/>
              <a:gd name="connsiteX4" fmla="*/ 137160 w 7745244"/>
              <a:gd name="connsiteY4" fmla="*/ 0 h 3432180"/>
              <a:gd name="connsiteX0" fmla="*/ 137160 w 7745244"/>
              <a:gd name="connsiteY0" fmla="*/ 0 h 3278004"/>
              <a:gd name="connsiteX1" fmla="*/ 7745244 w 7745244"/>
              <a:gd name="connsiteY1" fmla="*/ 579461 h 3278004"/>
              <a:gd name="connsiteX2" fmla="*/ 6949716 w 7745244"/>
              <a:gd name="connsiteY2" fmla="*/ 3278004 h 3278004"/>
              <a:gd name="connsiteX3" fmla="*/ 0 w 7745244"/>
              <a:gd name="connsiteY3" fmla="*/ 3179902 h 3278004"/>
              <a:gd name="connsiteX4" fmla="*/ 137160 w 7745244"/>
              <a:gd name="connsiteY4" fmla="*/ 0 h 3278004"/>
              <a:gd name="connsiteX0" fmla="*/ 137160 w 7745244"/>
              <a:gd name="connsiteY0" fmla="*/ 0 h 3415951"/>
              <a:gd name="connsiteX1" fmla="*/ 7745244 w 7745244"/>
              <a:gd name="connsiteY1" fmla="*/ 579461 h 3415951"/>
              <a:gd name="connsiteX2" fmla="*/ 7224036 w 7745244"/>
              <a:gd name="connsiteY2" fmla="*/ 3415951 h 3415951"/>
              <a:gd name="connsiteX3" fmla="*/ 0 w 7745244"/>
              <a:gd name="connsiteY3" fmla="*/ 3179902 h 3415951"/>
              <a:gd name="connsiteX4" fmla="*/ 137160 w 7745244"/>
              <a:gd name="connsiteY4" fmla="*/ 0 h 3415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45244" h="3415951">
                <a:moveTo>
                  <a:pt x="137160" y="0"/>
                </a:moveTo>
                <a:lnTo>
                  <a:pt x="7745244" y="579461"/>
                </a:lnTo>
                <a:lnTo>
                  <a:pt x="7224036" y="3415951"/>
                </a:lnTo>
                <a:lnTo>
                  <a:pt x="0" y="3179902"/>
                </a:lnTo>
                <a:lnTo>
                  <a:pt x="137160" y="0"/>
                </a:lnTo>
                <a:close/>
              </a:path>
            </a:pathLst>
          </a:custGeom>
          <a:solidFill>
            <a:schemeClr val="accent6">
              <a:lumMod val="20000"/>
              <a:lumOff val="80000"/>
            </a:schemeClr>
          </a:solidFill>
          <a:ln>
            <a:noFill/>
          </a:ln>
        </p:spPr>
        <p:txBody>
          <a:bodyPr spcFirstLastPara="1" wrap="square" lIns="91425" tIns="648000" rIns="91425" bIns="45700" anchor="t" anchorCtr="0">
            <a:noAutofit/>
          </a:bodyPr>
          <a:lstStyle/>
          <a:p>
            <a:pPr marL="457200" lvl="0" indent="-342900" algn="l" rtl="0">
              <a:lnSpc>
                <a:spcPct val="90000"/>
              </a:lnSpc>
              <a:spcBef>
                <a:spcPts val="0"/>
              </a:spcBef>
              <a:spcAft>
                <a:spcPts val="0"/>
              </a:spcAft>
              <a:buSzPts val="1800"/>
              <a:buAutoNum type="arabicPeriod"/>
            </a:pPr>
            <a:r>
              <a:rPr lang="en-US" dirty="0">
                <a:latin typeface="Segoe UI" panose="020B0502040204020203" pitchFamily="34" charset="0"/>
                <a:cs typeface="Segoe UI" panose="020B0502040204020203" pitchFamily="34" charset="0"/>
              </a:rPr>
              <a:t>What can you infer from this image about:</a:t>
            </a:r>
            <a:endParaRPr dirty="0">
              <a:latin typeface="Segoe UI" panose="020B0502040204020203" pitchFamily="34" charset="0"/>
              <a:cs typeface="Segoe UI" panose="020B0502040204020203" pitchFamily="34" charset="0"/>
            </a:endParaRPr>
          </a:p>
          <a:p>
            <a:pPr marL="914400" lvl="1" indent="-342900" algn="l" rtl="0">
              <a:lnSpc>
                <a:spcPct val="90000"/>
              </a:lnSpc>
              <a:spcBef>
                <a:spcPts val="0"/>
              </a:spcBef>
              <a:spcAft>
                <a:spcPts val="0"/>
              </a:spcAft>
              <a:buSzPts val="1800"/>
              <a:buAutoNum type="alphaLcPeriod"/>
            </a:pPr>
            <a:r>
              <a:rPr lang="en-US" sz="2800" dirty="0">
                <a:latin typeface="Segoe UI" panose="020B0502040204020203" pitchFamily="34" charset="0"/>
                <a:cs typeface="Segoe UI" panose="020B0502040204020203" pitchFamily="34" charset="0"/>
              </a:rPr>
              <a:t>Mary Field’s skills?</a:t>
            </a:r>
            <a:endParaRPr sz="2800" dirty="0">
              <a:latin typeface="Segoe UI" panose="020B0502040204020203" pitchFamily="34" charset="0"/>
              <a:cs typeface="Segoe UI" panose="020B0502040204020203" pitchFamily="34" charset="0"/>
            </a:endParaRPr>
          </a:p>
          <a:p>
            <a:pPr marL="914400" lvl="1" indent="-342900" algn="l" rtl="0">
              <a:lnSpc>
                <a:spcPct val="90000"/>
              </a:lnSpc>
              <a:spcBef>
                <a:spcPts val="0"/>
              </a:spcBef>
              <a:spcAft>
                <a:spcPts val="0"/>
              </a:spcAft>
              <a:buSzPts val="1800"/>
              <a:buAutoNum type="alphaLcPeriod"/>
            </a:pPr>
            <a:r>
              <a:rPr lang="en-US" sz="2800" dirty="0">
                <a:latin typeface="Segoe UI" panose="020B0502040204020203" pitchFamily="34" charset="0"/>
                <a:cs typeface="Segoe UI" panose="020B0502040204020203" pitchFamily="34" charset="0"/>
              </a:rPr>
              <a:t>Mary Field’s responsibilities?</a:t>
            </a:r>
          </a:p>
          <a:p>
            <a:pPr marL="571500" lvl="1" indent="0" algn="l" rtl="0">
              <a:lnSpc>
                <a:spcPct val="90000"/>
              </a:lnSpc>
              <a:spcBef>
                <a:spcPts val="0"/>
              </a:spcBef>
              <a:spcAft>
                <a:spcPts val="0"/>
              </a:spcAft>
              <a:buSzPts val="1800"/>
              <a:buNone/>
            </a:pPr>
            <a:endParaRPr sz="2800" dirty="0">
              <a:latin typeface="Segoe UI" panose="020B0502040204020203" pitchFamily="34" charset="0"/>
              <a:cs typeface="Segoe UI" panose="020B0502040204020203" pitchFamily="34" charset="0"/>
            </a:endParaRPr>
          </a:p>
          <a:p>
            <a:pPr marL="457200" lvl="0" indent="-342900" algn="l" rtl="0">
              <a:lnSpc>
                <a:spcPct val="90000"/>
              </a:lnSpc>
              <a:spcBef>
                <a:spcPts val="0"/>
              </a:spcBef>
              <a:spcAft>
                <a:spcPts val="0"/>
              </a:spcAft>
              <a:buSzPts val="1800"/>
              <a:buAutoNum type="arabicPeriod"/>
            </a:pPr>
            <a:r>
              <a:rPr lang="en-US" dirty="0">
                <a:latin typeface="Segoe UI" panose="020B0502040204020203" pitchFamily="34" charset="0"/>
                <a:cs typeface="Segoe UI" panose="020B0502040204020203" pitchFamily="34" charset="0"/>
              </a:rPr>
              <a:t>Compare this source with sources A-C and complete the table to cross-reference the evidence for Mary Field. </a:t>
            </a:r>
            <a:endParaRPr dirty="0">
              <a:latin typeface="Segoe UI" panose="020B0502040204020203" pitchFamily="34" charset="0"/>
              <a:cs typeface="Segoe UI" panose="020B0502040204020203" pitchFamily="34" charset="0"/>
            </a:endParaRPr>
          </a:p>
        </p:txBody>
      </p:sp>
      <p:pic>
        <p:nvPicPr>
          <p:cNvPr id="210" name="Google Shape;210;p14"/>
          <p:cNvPicPr preferRelativeResize="0"/>
          <p:nvPr/>
        </p:nvPicPr>
        <p:blipFill rotWithShape="1">
          <a:blip r:embed="rId3">
            <a:alphaModFix/>
          </a:blip>
          <a:srcRect l="30157" t="29583" r="56717" b="32221"/>
          <a:stretch/>
        </p:blipFill>
        <p:spPr>
          <a:xfrm>
            <a:off x="8331490" y="266827"/>
            <a:ext cx="3322459" cy="5438526"/>
          </a:xfrm>
          <a:prstGeom prst="rect">
            <a:avLst/>
          </a:prstGeom>
          <a:noFill/>
          <a:ln>
            <a:noFill/>
          </a:ln>
        </p:spPr>
      </p:pic>
      <p:sp>
        <p:nvSpPr>
          <p:cNvPr id="211" name="Google Shape;211;p14"/>
          <p:cNvSpPr/>
          <p:nvPr/>
        </p:nvSpPr>
        <p:spPr>
          <a:xfrm>
            <a:off x="8432475" y="5633900"/>
            <a:ext cx="3221400" cy="585800"/>
          </a:xfrm>
          <a:prstGeom prst="rect">
            <a:avLst/>
          </a:prstGeom>
          <a:solidFill>
            <a:schemeClr val="l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800" dirty="0">
                <a:solidFill>
                  <a:schemeClr val="dk1"/>
                </a:solidFill>
                <a:latin typeface="Segoe UI" panose="020B0502040204020203" pitchFamily="34" charset="0"/>
                <a:ea typeface="Calibri"/>
                <a:cs typeface="Segoe UI" panose="020B0502040204020203" pitchFamily="34" charset="0"/>
                <a:sym typeface="Calibri"/>
              </a:rPr>
              <a:t>Mary Field editing a film in 1937.</a:t>
            </a:r>
            <a:endParaRPr dirty="0">
              <a:latin typeface="Segoe UI" panose="020B0502040204020203" pitchFamily="34" charset="0"/>
              <a:cs typeface="Segoe UI" panose="020B0502040204020203" pitchFamily="34" charset="0"/>
            </a:endParaRPr>
          </a:p>
        </p:txBody>
      </p:sp>
      <p:sp>
        <p:nvSpPr>
          <p:cNvPr id="2" name="Google Shape;99;p8">
            <a:extLst>
              <a:ext uri="{FF2B5EF4-FFF2-40B4-BE49-F238E27FC236}">
                <a16:creationId xmlns:a16="http://schemas.microsoft.com/office/drawing/2014/main" id="{3348573C-9B89-E522-0CF3-067C688B0179}"/>
              </a:ext>
            </a:extLst>
          </p:cNvPr>
          <p:cNvSpPr/>
          <p:nvPr/>
        </p:nvSpPr>
        <p:spPr>
          <a:xfrm>
            <a:off x="10424159" y="266827"/>
            <a:ext cx="1345019"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Segoe UI" panose="020B0502040204020203" pitchFamily="34" charset="0"/>
                <a:ea typeface="Calibri"/>
                <a:cs typeface="Segoe UI" panose="020B0502040204020203" pitchFamily="34" charset="0"/>
                <a:sym typeface="Calibri"/>
              </a:rPr>
              <a:t>Source F</a:t>
            </a:r>
            <a:endParaRPr b="1" dirty="0">
              <a:latin typeface="Segoe UI" panose="020B0502040204020203" pitchFamily="34" charset="0"/>
              <a:cs typeface="Segoe UI" panose="020B0502040204020203" pitchFamily="34" charset="0"/>
            </a:endParaRPr>
          </a:p>
        </p:txBody>
      </p:sp>
      <p:sp>
        <p:nvSpPr>
          <p:cNvPr id="5" name="Google Shape;217;p15">
            <a:extLst>
              <a:ext uri="{FF2B5EF4-FFF2-40B4-BE49-F238E27FC236}">
                <a16:creationId xmlns:a16="http://schemas.microsoft.com/office/drawing/2014/main" id="{51E61EE6-BF39-195B-727C-AF747C46F7B6}"/>
              </a:ext>
            </a:extLst>
          </p:cNvPr>
          <p:cNvSpPr txBox="1">
            <a:spLocks noGrp="1"/>
          </p:cNvSpPr>
          <p:nvPr>
            <p:ph type="title"/>
          </p:nvPr>
        </p:nvSpPr>
        <p:spPr>
          <a:xfrm>
            <a:off x="251560" y="365125"/>
            <a:ext cx="1110224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dirty="0">
                <a:latin typeface="Segoe UI" panose="020B0502040204020203" pitchFamily="34" charset="0"/>
                <a:cs typeface="Segoe UI" panose="020B0502040204020203" pitchFamily="34" charset="0"/>
              </a:rPr>
              <a:t>Cross-referencing sources</a:t>
            </a:r>
            <a:endParaRPr b="1" dirty="0">
              <a:latin typeface="Segoe UI" panose="020B0502040204020203" pitchFamily="34" charset="0"/>
              <a:cs typeface="Segoe UI" panose="020B0502040204020203"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graphicFrame>
        <p:nvGraphicFramePr>
          <p:cNvPr id="218" name="Google Shape;218;p15"/>
          <p:cNvGraphicFramePr/>
          <p:nvPr>
            <p:extLst>
              <p:ext uri="{D42A27DB-BD31-4B8C-83A1-F6EECF244321}">
                <p14:modId xmlns:p14="http://schemas.microsoft.com/office/powerpoint/2010/main" val="2639851039"/>
              </p:ext>
            </p:extLst>
          </p:nvPr>
        </p:nvGraphicFramePr>
        <p:xfrm>
          <a:off x="838200" y="2157095"/>
          <a:ext cx="10515600" cy="3210610"/>
        </p:xfrm>
        <a:graphic>
          <a:graphicData uri="http://schemas.openxmlformats.org/drawingml/2006/table">
            <a:tbl>
              <a:tblPr firstRow="1" bandRow="1">
                <a:noFill/>
              </a:tblPr>
              <a:tblGrid>
                <a:gridCol w="2166250">
                  <a:extLst>
                    <a:ext uri="{9D8B030D-6E8A-4147-A177-3AD203B41FA5}">
                      <a16:colId xmlns:a16="http://schemas.microsoft.com/office/drawing/2014/main" val="20000"/>
                    </a:ext>
                  </a:extLst>
                </a:gridCol>
                <a:gridCol w="2039975">
                  <a:extLst>
                    <a:ext uri="{9D8B030D-6E8A-4147-A177-3AD203B41FA5}">
                      <a16:colId xmlns:a16="http://schemas.microsoft.com/office/drawing/2014/main" val="20001"/>
                    </a:ext>
                  </a:extLst>
                </a:gridCol>
                <a:gridCol w="2103125">
                  <a:extLst>
                    <a:ext uri="{9D8B030D-6E8A-4147-A177-3AD203B41FA5}">
                      <a16:colId xmlns:a16="http://schemas.microsoft.com/office/drawing/2014/main" val="20002"/>
                    </a:ext>
                  </a:extLst>
                </a:gridCol>
                <a:gridCol w="2103125">
                  <a:extLst>
                    <a:ext uri="{9D8B030D-6E8A-4147-A177-3AD203B41FA5}">
                      <a16:colId xmlns:a16="http://schemas.microsoft.com/office/drawing/2014/main" val="20003"/>
                    </a:ext>
                  </a:extLst>
                </a:gridCol>
                <a:gridCol w="2103125">
                  <a:extLst>
                    <a:ext uri="{9D8B030D-6E8A-4147-A177-3AD203B41FA5}">
                      <a16:colId xmlns:a16="http://schemas.microsoft.com/office/drawing/2014/main" val="20004"/>
                    </a:ext>
                  </a:extLst>
                </a:gridCol>
              </a:tblGrid>
              <a:tr h="370850">
                <a:tc>
                  <a:txBody>
                    <a:bodyPr/>
                    <a:lstStyle/>
                    <a:p>
                      <a:pPr marL="0" marR="0" lvl="0" indent="0" algn="l" rtl="0">
                        <a:spcBef>
                          <a:spcPts val="0"/>
                        </a:spcBef>
                        <a:spcAft>
                          <a:spcPts val="0"/>
                        </a:spcAft>
                        <a:buNone/>
                      </a:pPr>
                      <a:r>
                        <a:rPr lang="en-US" sz="1800" u="none" strike="noStrike" cap="none" dirty="0">
                          <a:latin typeface="Segoe UI" panose="020B0502040204020203" pitchFamily="34" charset="0"/>
                          <a:cs typeface="Segoe UI" panose="020B0502040204020203" pitchFamily="34" charset="0"/>
                        </a:rPr>
                        <a:t>Source (summarized)</a:t>
                      </a:r>
                      <a:endParaRPr dirty="0">
                        <a:latin typeface="Segoe UI" panose="020B0502040204020203" pitchFamily="34" charset="0"/>
                        <a:cs typeface="Segoe UI" panose="020B0502040204020203" pitchFamily="34" charset="0"/>
                      </a:endParaRPr>
                    </a:p>
                  </a:txBody>
                  <a:tcPr marL="91450" marR="91450" marT="45725" marB="45725">
                    <a:solidFill>
                      <a:schemeClr val="accent6">
                        <a:lumMod val="20000"/>
                        <a:lumOff val="80000"/>
                      </a:schemeClr>
                    </a:solidFill>
                  </a:tcPr>
                </a:tc>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Mary Field had technical skills</a:t>
                      </a:r>
                      <a:endParaRPr sz="1800" dirty="0">
                        <a:latin typeface="Segoe UI" panose="020B0502040204020203" pitchFamily="34" charset="0"/>
                        <a:cs typeface="Segoe UI" panose="020B0502040204020203" pitchFamily="34" charset="0"/>
                      </a:endParaRPr>
                    </a:p>
                  </a:txBody>
                  <a:tcPr marL="91450" marR="91450" marT="45725" marB="45725">
                    <a:solidFill>
                      <a:schemeClr val="accent6">
                        <a:lumMod val="20000"/>
                        <a:lumOff val="80000"/>
                      </a:schemeClr>
                    </a:solidFill>
                  </a:tcPr>
                </a:tc>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Mary Field was a leader with responsibility</a:t>
                      </a:r>
                      <a:endParaRPr sz="1800" dirty="0">
                        <a:latin typeface="Segoe UI" panose="020B0502040204020203" pitchFamily="34" charset="0"/>
                        <a:cs typeface="Segoe UI" panose="020B0502040204020203" pitchFamily="34" charset="0"/>
                      </a:endParaRPr>
                    </a:p>
                  </a:txBody>
                  <a:tcPr marL="91450" marR="91450" marT="45725" marB="45725">
                    <a:solidFill>
                      <a:schemeClr val="accent6">
                        <a:lumMod val="20000"/>
                        <a:lumOff val="80000"/>
                      </a:schemeClr>
                    </a:solidFill>
                  </a:tcPr>
                </a:tc>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Mary Field was highly qualified </a:t>
                      </a:r>
                      <a:endParaRPr sz="1800" dirty="0">
                        <a:latin typeface="Segoe UI" panose="020B0502040204020203" pitchFamily="34" charset="0"/>
                        <a:cs typeface="Segoe UI" panose="020B0502040204020203" pitchFamily="34" charset="0"/>
                      </a:endParaRPr>
                    </a:p>
                  </a:txBody>
                  <a:tcPr marL="91450" marR="91450" marT="45725" marB="45725">
                    <a:solidFill>
                      <a:schemeClr val="accent6">
                        <a:lumMod val="20000"/>
                        <a:lumOff val="80000"/>
                      </a:schemeClr>
                    </a:solidFill>
                  </a:tcPr>
                </a:tc>
                <a:tc>
                  <a:txBody>
                    <a:bodyPr/>
                    <a:lstStyle/>
                    <a:p>
                      <a:pPr marL="0" lvl="0" indent="0" algn="l" rtl="0">
                        <a:spcBef>
                          <a:spcPts val="0"/>
                        </a:spcBef>
                        <a:spcAft>
                          <a:spcPts val="0"/>
                        </a:spcAft>
                        <a:buClr>
                          <a:schemeClr val="dk1"/>
                        </a:buClr>
                        <a:buFont typeface="Arial"/>
                        <a:buNone/>
                      </a:pPr>
                      <a:r>
                        <a:rPr lang="en-US" sz="1800" dirty="0">
                          <a:latin typeface="Segoe UI" panose="020B0502040204020203" pitchFamily="34" charset="0"/>
                          <a:cs typeface="Segoe UI" panose="020B0502040204020203" pitchFamily="34" charset="0"/>
                        </a:rPr>
                        <a:t>Mary Field’s life was not typical of women  in this period</a:t>
                      </a:r>
                      <a:endParaRPr sz="1800" dirty="0">
                        <a:latin typeface="Segoe UI" panose="020B0502040204020203" pitchFamily="34" charset="0"/>
                        <a:cs typeface="Segoe UI" panose="020B0502040204020203" pitchFamily="34" charset="0"/>
                      </a:endParaRPr>
                    </a:p>
                  </a:txBody>
                  <a:tcPr marL="91450" marR="91450" marT="45725" marB="45725">
                    <a:solidFill>
                      <a:schemeClr val="accent6">
                        <a:lumMod val="20000"/>
                        <a:lumOff val="80000"/>
                      </a:schemeClr>
                    </a:solidFill>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A - women achieving degrees</a:t>
                      </a:r>
                      <a:endParaRPr sz="1800" dirty="0">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B – directing a film</a:t>
                      </a:r>
                      <a:endParaRPr sz="1800" dirty="0">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GB"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00000"/>
                        </a:lnSpc>
                        <a:spcBef>
                          <a:spcPts val="0"/>
                        </a:spcBef>
                        <a:spcAft>
                          <a:spcPts val="0"/>
                        </a:spcAft>
                        <a:buClr>
                          <a:schemeClr val="dk1"/>
                        </a:buClr>
                        <a:buSzPts val="1800"/>
                        <a:buFont typeface="Calibri"/>
                        <a:buNone/>
                      </a:pPr>
                      <a:r>
                        <a:rPr lang="en-US" sz="1800" dirty="0">
                          <a:latin typeface="Segoe UI" panose="020B0502040204020203" pitchFamily="34" charset="0"/>
                          <a:cs typeface="Segoe UI" panose="020B0502040204020203" pitchFamily="34" charset="0"/>
                        </a:rPr>
                        <a:t>E – superintending a film</a:t>
                      </a:r>
                      <a:endParaRPr sz="1800" dirty="0">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spcBef>
                          <a:spcPts val="0"/>
                        </a:spcBef>
                        <a:spcAft>
                          <a:spcPts val="0"/>
                        </a:spcAft>
                        <a:buNone/>
                      </a:pPr>
                      <a:r>
                        <a:rPr lang="en-US" sz="1800" dirty="0">
                          <a:latin typeface="Segoe UI" panose="020B0502040204020203" pitchFamily="34" charset="0"/>
                          <a:cs typeface="Segoe UI" panose="020B0502040204020203" pitchFamily="34" charset="0"/>
                        </a:rPr>
                        <a:t>F - editing a film</a:t>
                      </a:r>
                      <a:endParaRPr sz="1800" dirty="0">
                        <a:latin typeface="Segoe UI" panose="020B0502040204020203" pitchFamily="34" charset="0"/>
                        <a:cs typeface="Segoe UI" panose="020B0502040204020203" pitchFamily="34" charset="0"/>
                      </a:endParaRPr>
                    </a:p>
                  </a:txBody>
                  <a:tcPr marL="91450" marR="91450" marT="45725" marB="45725"/>
                </a:tc>
                <a:tc>
                  <a:txBody>
                    <a:bodyPr/>
                    <a:lstStyle/>
                    <a:p>
                      <a:pPr marL="0" lvl="0" indent="0" algn="ctr" rtl="0">
                        <a:spcBef>
                          <a:spcPts val="0"/>
                        </a:spcBef>
                        <a:spcAft>
                          <a:spcPts val="0"/>
                        </a:spcAft>
                        <a:buClr>
                          <a:schemeClr val="dk1"/>
                        </a:buClr>
                        <a:buFont typeface="Arial"/>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lvl="0" indent="0" algn="ctr" rtl="0">
                        <a:spcBef>
                          <a:spcPts val="0"/>
                        </a:spcBef>
                        <a:spcAft>
                          <a:spcPts val="0"/>
                        </a:spcAft>
                        <a:buClr>
                          <a:schemeClr val="dk1"/>
                        </a:buClr>
                        <a:buFont typeface="Arial"/>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tc>
                  <a:txBody>
                    <a:bodyPr/>
                    <a:lstStyle/>
                    <a:p>
                      <a:pPr marL="0" marR="0" lvl="0" indent="0" algn="ctr" rtl="0">
                        <a:spcBef>
                          <a:spcPts val="0"/>
                        </a:spcBef>
                        <a:spcAft>
                          <a:spcPts val="0"/>
                        </a:spcAft>
                        <a:buNone/>
                      </a:pPr>
                      <a:r>
                        <a:rPr lang="en-US" sz="1800" b="1" dirty="0">
                          <a:solidFill>
                            <a:schemeClr val="accent6"/>
                          </a:solidFill>
                          <a:latin typeface="Segoe UI" panose="020B0502040204020203" pitchFamily="34" charset="0"/>
                          <a:cs typeface="Segoe UI" panose="020B0502040204020203" pitchFamily="34" charset="0"/>
                        </a:rPr>
                        <a:t>✓?</a:t>
                      </a:r>
                      <a:endParaRPr sz="1800" b="1" dirty="0">
                        <a:solidFill>
                          <a:schemeClr val="accent6"/>
                        </a:solidFill>
                        <a:latin typeface="Segoe UI" panose="020B0502040204020203" pitchFamily="34" charset="0"/>
                        <a:cs typeface="Segoe UI" panose="020B0502040204020203" pitchFamily="34" charset="0"/>
                      </a:endParaRPr>
                    </a:p>
                  </a:txBody>
                  <a:tcPr marL="91450" marR="91450" marT="45725" marB="45725"/>
                </a:tc>
                <a:extLst>
                  <a:ext uri="{0D108BD9-81ED-4DB2-BD59-A6C34878D82A}">
                    <a16:rowId xmlns:a16="http://schemas.microsoft.com/office/drawing/2014/main" val="1000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2" name="Trapezium 6">
            <a:extLst>
              <a:ext uri="{FF2B5EF4-FFF2-40B4-BE49-F238E27FC236}">
                <a16:creationId xmlns:a16="http://schemas.microsoft.com/office/drawing/2014/main" id="{C18A883F-F7B9-0555-7A74-27F0488422B5}"/>
              </a:ext>
            </a:extLst>
          </p:cNvPr>
          <p:cNvSpPr/>
          <p:nvPr/>
        </p:nvSpPr>
        <p:spPr>
          <a:xfrm>
            <a:off x="4940307" y="1865060"/>
            <a:ext cx="7251693" cy="3767960"/>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57338" h="1292983">
                <a:moveTo>
                  <a:pt x="888220" y="1292983"/>
                </a:moveTo>
                <a:lnTo>
                  <a:pt x="0" y="0"/>
                </a:lnTo>
                <a:lnTo>
                  <a:pt x="8357338" y="78775"/>
                </a:lnTo>
                <a:lnTo>
                  <a:pt x="6441593" y="961065"/>
                </a:lnTo>
                <a:lnTo>
                  <a:pt x="888220" y="1292983"/>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Google Shape;100;p3"/>
          <p:cNvSpPr txBox="1">
            <a:spLocks noGrp="1"/>
          </p:cNvSpPr>
          <p:nvPr>
            <p:ph type="ctrTitle"/>
          </p:nvPr>
        </p:nvSpPr>
        <p:spPr>
          <a:xfrm>
            <a:off x="4919472" y="1627632"/>
            <a:ext cx="6678167" cy="4242816"/>
          </a:xfrm>
          <a:custGeom>
            <a:avLst/>
            <a:gdLst>
              <a:gd name="connsiteX0" fmla="*/ 0 w 6678167"/>
              <a:gd name="connsiteY0" fmla="*/ 0 h 2395728"/>
              <a:gd name="connsiteX1" fmla="*/ 6678167 w 6678167"/>
              <a:gd name="connsiteY1" fmla="*/ 0 h 2395728"/>
              <a:gd name="connsiteX2" fmla="*/ 6678167 w 6678167"/>
              <a:gd name="connsiteY2" fmla="*/ 2395728 h 2395728"/>
              <a:gd name="connsiteX3" fmla="*/ 0 w 6678167"/>
              <a:gd name="connsiteY3" fmla="*/ 2395728 h 2395728"/>
              <a:gd name="connsiteX4" fmla="*/ 0 w 6678167"/>
              <a:gd name="connsiteY4" fmla="*/ 0 h 2395728"/>
              <a:gd name="connsiteX0" fmla="*/ 292608 w 6678167"/>
              <a:gd name="connsiteY0" fmla="*/ 0 h 3200400"/>
              <a:gd name="connsiteX1" fmla="*/ 6678167 w 6678167"/>
              <a:gd name="connsiteY1" fmla="*/ 804672 h 3200400"/>
              <a:gd name="connsiteX2" fmla="*/ 6678167 w 6678167"/>
              <a:gd name="connsiteY2" fmla="*/ 3200400 h 3200400"/>
              <a:gd name="connsiteX3" fmla="*/ 0 w 6678167"/>
              <a:gd name="connsiteY3" fmla="*/ 3200400 h 3200400"/>
              <a:gd name="connsiteX4" fmla="*/ 292608 w 6678167"/>
              <a:gd name="connsiteY4" fmla="*/ 0 h 3200400"/>
              <a:gd name="connsiteX0" fmla="*/ 292608 w 6678167"/>
              <a:gd name="connsiteY0" fmla="*/ 0 h 4242816"/>
              <a:gd name="connsiteX1" fmla="*/ 6678167 w 6678167"/>
              <a:gd name="connsiteY1" fmla="*/ 804672 h 4242816"/>
              <a:gd name="connsiteX2" fmla="*/ 6614159 w 6678167"/>
              <a:gd name="connsiteY2" fmla="*/ 4242816 h 4242816"/>
              <a:gd name="connsiteX3" fmla="*/ 0 w 6678167"/>
              <a:gd name="connsiteY3" fmla="*/ 3200400 h 4242816"/>
              <a:gd name="connsiteX4" fmla="*/ 292608 w 6678167"/>
              <a:gd name="connsiteY4" fmla="*/ 0 h 424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8167" h="4242816">
                <a:moveTo>
                  <a:pt x="292608" y="0"/>
                </a:moveTo>
                <a:lnTo>
                  <a:pt x="6678167" y="804672"/>
                </a:lnTo>
                <a:lnTo>
                  <a:pt x="6614159" y="4242816"/>
                </a:lnTo>
                <a:lnTo>
                  <a:pt x="0" y="3200400"/>
                </a:lnTo>
                <a:lnTo>
                  <a:pt x="292608" y="0"/>
                </a:lnTo>
                <a:close/>
              </a:path>
            </a:pathLst>
          </a:custGeom>
          <a:solidFill>
            <a:schemeClr val="accent6">
              <a:lumMod val="20000"/>
              <a:lumOff val="80000"/>
            </a:schemeClr>
          </a:solidFill>
          <a:ln>
            <a:noFill/>
          </a:ln>
        </p:spPr>
        <p:txBody>
          <a:bodyPr spcFirstLastPara="1" wrap="square" lIns="468000" tIns="45700" rIns="108000" bIns="45700" anchor="ctr" anchorCtr="0">
            <a:normAutofit/>
          </a:bodyPr>
          <a:lstStyle/>
          <a:p>
            <a:pPr marL="0" lvl="0" indent="0" algn="l" rtl="0">
              <a:lnSpc>
                <a:spcPct val="90000"/>
              </a:lnSpc>
              <a:spcBef>
                <a:spcPts val="0"/>
              </a:spcBef>
              <a:spcAft>
                <a:spcPts val="0"/>
              </a:spcAft>
              <a:buClr>
                <a:schemeClr val="dk1"/>
              </a:buClr>
              <a:buSzPts val="5600"/>
              <a:buFont typeface="Calibri"/>
              <a:buNone/>
            </a:pPr>
            <a:r>
              <a:rPr lang="en-US" sz="4000" b="1" dirty="0">
                <a:latin typeface="Segoe UI" panose="020B0502040204020203" pitchFamily="34" charset="0"/>
                <a:cs typeface="Segoe UI" panose="020B0502040204020203" pitchFamily="34" charset="0"/>
              </a:rPr>
              <a:t>What can we learn about the history of women in the film industry from Mary Field’s life?</a:t>
            </a:r>
            <a:endParaRPr sz="4000" b="1" dirty="0">
              <a:latin typeface="Segoe UI" panose="020B0502040204020203" pitchFamily="34" charset="0"/>
              <a:cs typeface="Segoe UI" panose="020B0502040204020203" pitchFamily="34" charset="0"/>
            </a:endParaRPr>
          </a:p>
        </p:txBody>
      </p:sp>
      <p:pic>
        <p:nvPicPr>
          <p:cNvPr id="101" name="Google Shape;101;p3" descr="Newspaper headshot of a white women with pale skin and dark hair. Her lipstick is also dark."/>
          <p:cNvPicPr preferRelativeResize="0"/>
          <p:nvPr/>
        </p:nvPicPr>
        <p:blipFill rotWithShape="1">
          <a:blip r:embed="rId3">
            <a:alphaModFix/>
          </a:blip>
          <a:srcRect t="9998" r="1" b="803"/>
          <a:stretch/>
        </p:blipFill>
        <p:spPr>
          <a:xfrm>
            <a:off x="1" y="10"/>
            <a:ext cx="4654296" cy="685799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rapezium 6">
            <a:extLst>
              <a:ext uri="{FF2B5EF4-FFF2-40B4-BE49-F238E27FC236}">
                <a16:creationId xmlns:a16="http://schemas.microsoft.com/office/drawing/2014/main" id="{2FC48AC9-21C5-0700-0FBC-A446D5FCDB23}"/>
              </a:ext>
            </a:extLst>
          </p:cNvPr>
          <p:cNvSpPr/>
          <p:nvPr/>
        </p:nvSpPr>
        <p:spPr>
          <a:xfrm>
            <a:off x="1889189" y="3483865"/>
            <a:ext cx="9784080" cy="3332987"/>
          </a:xfrm>
          <a:custGeom>
            <a:avLst/>
            <a:gdLst>
              <a:gd name="connsiteX0" fmla="*/ 0 w 8248065"/>
              <a:gd name="connsiteY0" fmla="*/ 1370520 h 1370520"/>
              <a:gd name="connsiteX1" fmla="*/ 342630 w 8248065"/>
              <a:gd name="connsiteY1" fmla="*/ 0 h 1370520"/>
              <a:gd name="connsiteX2" fmla="*/ 7905435 w 8248065"/>
              <a:gd name="connsiteY2" fmla="*/ 0 h 1370520"/>
              <a:gd name="connsiteX3" fmla="*/ 8248065 w 8248065"/>
              <a:gd name="connsiteY3" fmla="*/ 1370520 h 1370520"/>
              <a:gd name="connsiteX4" fmla="*/ 0 w 8248065"/>
              <a:gd name="connsiteY4" fmla="*/ 1370520 h 1370520"/>
              <a:gd name="connsiteX0" fmla="*/ 0 w 8515035"/>
              <a:gd name="connsiteY0" fmla="*/ 1370520 h 1370520"/>
              <a:gd name="connsiteX1" fmla="*/ 342630 w 8515035"/>
              <a:gd name="connsiteY1" fmla="*/ 0 h 1370520"/>
              <a:gd name="connsiteX2" fmla="*/ 8515035 w 8515035"/>
              <a:gd name="connsiteY2" fmla="*/ 217714 h 1370520"/>
              <a:gd name="connsiteX3" fmla="*/ 8248065 w 8515035"/>
              <a:gd name="connsiteY3" fmla="*/ 1370520 h 1370520"/>
              <a:gd name="connsiteX4" fmla="*/ 0 w 8515035"/>
              <a:gd name="connsiteY4" fmla="*/ 1370520 h 1370520"/>
              <a:gd name="connsiteX0" fmla="*/ 0 w 8515035"/>
              <a:gd name="connsiteY0" fmla="*/ 1152806 h 1152806"/>
              <a:gd name="connsiteX1" fmla="*/ 1184458 w 8515035"/>
              <a:gd name="connsiteY1" fmla="*/ 130629 h 1152806"/>
              <a:gd name="connsiteX2" fmla="*/ 8515035 w 8515035"/>
              <a:gd name="connsiteY2" fmla="*/ 0 h 1152806"/>
              <a:gd name="connsiteX3" fmla="*/ 8248065 w 8515035"/>
              <a:gd name="connsiteY3" fmla="*/ 1152806 h 1152806"/>
              <a:gd name="connsiteX4" fmla="*/ 0 w 8515035"/>
              <a:gd name="connsiteY4" fmla="*/ 1152806 h 1152806"/>
              <a:gd name="connsiteX0" fmla="*/ 0 w 8515035"/>
              <a:gd name="connsiteY0" fmla="*/ 1268920 h 1268920"/>
              <a:gd name="connsiteX1" fmla="*/ 1024801 w 8515035"/>
              <a:gd name="connsiteY1" fmla="*/ 0 h 1268920"/>
              <a:gd name="connsiteX2" fmla="*/ 8515035 w 8515035"/>
              <a:gd name="connsiteY2" fmla="*/ 116114 h 1268920"/>
              <a:gd name="connsiteX3" fmla="*/ 8248065 w 8515035"/>
              <a:gd name="connsiteY3" fmla="*/ 1268920 h 1268920"/>
              <a:gd name="connsiteX4" fmla="*/ 0 w 8515035"/>
              <a:gd name="connsiteY4" fmla="*/ 1268920 h 1268920"/>
              <a:gd name="connsiteX0" fmla="*/ 0 w 8515035"/>
              <a:gd name="connsiteY0" fmla="*/ 1268920 h 1297949"/>
              <a:gd name="connsiteX1" fmla="*/ 1024801 w 8515035"/>
              <a:gd name="connsiteY1" fmla="*/ 0 h 1297949"/>
              <a:gd name="connsiteX2" fmla="*/ 8515035 w 8515035"/>
              <a:gd name="connsiteY2" fmla="*/ 116114 h 1297949"/>
              <a:gd name="connsiteX3" fmla="*/ 7406236 w 8515035"/>
              <a:gd name="connsiteY3" fmla="*/ 1297949 h 1297949"/>
              <a:gd name="connsiteX4" fmla="*/ 0 w 8515035"/>
              <a:gd name="connsiteY4" fmla="*/ 1268920 h 1297949"/>
              <a:gd name="connsiteX0" fmla="*/ 0 w 8515035"/>
              <a:gd name="connsiteY0" fmla="*/ 1389236 h 1418265"/>
              <a:gd name="connsiteX1" fmla="*/ 110401 w 8515035"/>
              <a:gd name="connsiteY1" fmla="*/ 0 h 1418265"/>
              <a:gd name="connsiteX2" fmla="*/ 8515035 w 8515035"/>
              <a:gd name="connsiteY2" fmla="*/ 236430 h 1418265"/>
              <a:gd name="connsiteX3" fmla="*/ 7406236 w 8515035"/>
              <a:gd name="connsiteY3" fmla="*/ 1418265 h 1418265"/>
              <a:gd name="connsiteX4" fmla="*/ 0 w 8515035"/>
              <a:gd name="connsiteY4" fmla="*/ 1389236 h 1418265"/>
              <a:gd name="connsiteX0" fmla="*/ 888220 w 8404634"/>
              <a:gd name="connsiteY0" fmla="*/ 1292983 h 1418265"/>
              <a:gd name="connsiteX1" fmla="*/ 0 w 8404634"/>
              <a:gd name="connsiteY1" fmla="*/ 0 h 1418265"/>
              <a:gd name="connsiteX2" fmla="*/ 8404634 w 8404634"/>
              <a:gd name="connsiteY2" fmla="*/ 236430 h 1418265"/>
              <a:gd name="connsiteX3" fmla="*/ 7295835 w 8404634"/>
              <a:gd name="connsiteY3" fmla="*/ 1418265 h 1418265"/>
              <a:gd name="connsiteX4" fmla="*/ 888220 w 8404634"/>
              <a:gd name="connsiteY4" fmla="*/ 1292983 h 1418265"/>
              <a:gd name="connsiteX0" fmla="*/ 888220 w 8404634"/>
              <a:gd name="connsiteY0" fmla="*/ 1292983 h 1292983"/>
              <a:gd name="connsiteX1" fmla="*/ 0 w 8404634"/>
              <a:gd name="connsiteY1" fmla="*/ 0 h 1292983"/>
              <a:gd name="connsiteX2" fmla="*/ 8404634 w 8404634"/>
              <a:gd name="connsiteY2" fmla="*/ 236430 h 1292983"/>
              <a:gd name="connsiteX3" fmla="*/ 6441593 w 8404634"/>
              <a:gd name="connsiteY3" fmla="*/ 961065 h 1292983"/>
              <a:gd name="connsiteX4" fmla="*/ 888220 w 8404634"/>
              <a:gd name="connsiteY4" fmla="*/ 1292983 h 1292983"/>
              <a:gd name="connsiteX0" fmla="*/ 888220 w 8357338"/>
              <a:gd name="connsiteY0" fmla="*/ 1292983 h 1292983"/>
              <a:gd name="connsiteX1" fmla="*/ 0 w 8357338"/>
              <a:gd name="connsiteY1" fmla="*/ 0 h 1292983"/>
              <a:gd name="connsiteX2" fmla="*/ 8357338 w 8357338"/>
              <a:gd name="connsiteY2" fmla="*/ 78775 h 1292983"/>
              <a:gd name="connsiteX3" fmla="*/ 6441593 w 8357338"/>
              <a:gd name="connsiteY3" fmla="*/ 961065 h 1292983"/>
              <a:gd name="connsiteX4" fmla="*/ 888220 w 8357338"/>
              <a:gd name="connsiteY4" fmla="*/ 1292983 h 1292983"/>
              <a:gd name="connsiteX0" fmla="*/ 888220 w 10029004"/>
              <a:gd name="connsiteY0" fmla="*/ 1292983 h 1298824"/>
              <a:gd name="connsiteX1" fmla="*/ 0 w 10029004"/>
              <a:gd name="connsiteY1" fmla="*/ 0 h 1298824"/>
              <a:gd name="connsiteX2" fmla="*/ 8357338 w 10029004"/>
              <a:gd name="connsiteY2" fmla="*/ 78775 h 1298824"/>
              <a:gd name="connsiteX3" fmla="*/ 10029004 w 10029004"/>
              <a:gd name="connsiteY3" fmla="*/ 1298824 h 1298824"/>
              <a:gd name="connsiteX4" fmla="*/ 888220 w 10029004"/>
              <a:gd name="connsiteY4" fmla="*/ 1292983 h 1298824"/>
              <a:gd name="connsiteX0" fmla="*/ 888220 w 8357338"/>
              <a:gd name="connsiteY0" fmla="*/ 1292983 h 1292983"/>
              <a:gd name="connsiteX1" fmla="*/ 0 w 8357338"/>
              <a:gd name="connsiteY1" fmla="*/ 0 h 1292983"/>
              <a:gd name="connsiteX2" fmla="*/ 8357338 w 8357338"/>
              <a:gd name="connsiteY2" fmla="*/ 78775 h 1292983"/>
              <a:gd name="connsiteX3" fmla="*/ 6853481 w 8357338"/>
              <a:gd name="connsiteY3" fmla="*/ 1193274 h 1292983"/>
              <a:gd name="connsiteX4" fmla="*/ 888220 w 8357338"/>
              <a:gd name="connsiteY4" fmla="*/ 1292983 h 1292983"/>
              <a:gd name="connsiteX0" fmla="*/ 888220 w 10576218"/>
              <a:gd name="connsiteY0" fmla="*/ 1292983 h 1292983"/>
              <a:gd name="connsiteX1" fmla="*/ 0 w 10576218"/>
              <a:gd name="connsiteY1" fmla="*/ 0 h 1292983"/>
              <a:gd name="connsiteX2" fmla="*/ 10576218 w 10576218"/>
              <a:gd name="connsiteY2" fmla="*/ 44999 h 1292983"/>
              <a:gd name="connsiteX3" fmla="*/ 6853481 w 10576218"/>
              <a:gd name="connsiteY3" fmla="*/ 1193274 h 1292983"/>
              <a:gd name="connsiteX4" fmla="*/ 888220 w 10576218"/>
              <a:gd name="connsiteY4" fmla="*/ 1292983 h 1292983"/>
              <a:gd name="connsiteX0" fmla="*/ 888220 w 10257337"/>
              <a:gd name="connsiteY0" fmla="*/ 1292983 h 1292983"/>
              <a:gd name="connsiteX1" fmla="*/ 0 w 10257337"/>
              <a:gd name="connsiteY1" fmla="*/ 0 h 1292983"/>
              <a:gd name="connsiteX2" fmla="*/ 10257337 w 10257337"/>
              <a:gd name="connsiteY2" fmla="*/ 36555 h 1292983"/>
              <a:gd name="connsiteX3" fmla="*/ 6853481 w 10257337"/>
              <a:gd name="connsiteY3" fmla="*/ 1193274 h 1292983"/>
              <a:gd name="connsiteX4" fmla="*/ 888220 w 10257337"/>
              <a:gd name="connsiteY4" fmla="*/ 1292983 h 1292983"/>
              <a:gd name="connsiteX0" fmla="*/ 888220 w 10602204"/>
              <a:gd name="connsiteY0" fmla="*/ 1292983 h 1292983"/>
              <a:gd name="connsiteX1" fmla="*/ 0 w 10602204"/>
              <a:gd name="connsiteY1" fmla="*/ 0 h 1292983"/>
              <a:gd name="connsiteX2" fmla="*/ 10602204 w 10602204"/>
              <a:gd name="connsiteY2" fmla="*/ 203034 h 1292983"/>
              <a:gd name="connsiteX3" fmla="*/ 6853481 w 10602204"/>
              <a:gd name="connsiteY3" fmla="*/ 1193274 h 1292983"/>
              <a:gd name="connsiteX4" fmla="*/ 888220 w 10602204"/>
              <a:gd name="connsiteY4" fmla="*/ 1292983 h 1292983"/>
              <a:gd name="connsiteX0" fmla="*/ 1528688 w 11242672"/>
              <a:gd name="connsiteY0" fmla="*/ 1426166 h 1426166"/>
              <a:gd name="connsiteX1" fmla="*/ 0 w 11242672"/>
              <a:gd name="connsiteY1" fmla="*/ 0 h 1426166"/>
              <a:gd name="connsiteX2" fmla="*/ 11242672 w 11242672"/>
              <a:gd name="connsiteY2" fmla="*/ 336217 h 1426166"/>
              <a:gd name="connsiteX3" fmla="*/ 7493949 w 11242672"/>
              <a:gd name="connsiteY3" fmla="*/ 1326457 h 1426166"/>
              <a:gd name="connsiteX4" fmla="*/ 1528688 w 11242672"/>
              <a:gd name="connsiteY4" fmla="*/ 1426166 h 1426166"/>
              <a:gd name="connsiteX0" fmla="*/ 976900 w 10690884"/>
              <a:gd name="connsiteY0" fmla="*/ 1300382 h 1300382"/>
              <a:gd name="connsiteX1" fmla="*/ 0 w 10690884"/>
              <a:gd name="connsiteY1" fmla="*/ 0 h 1300382"/>
              <a:gd name="connsiteX2" fmla="*/ 10690884 w 10690884"/>
              <a:gd name="connsiteY2" fmla="*/ 210433 h 1300382"/>
              <a:gd name="connsiteX3" fmla="*/ 6942161 w 10690884"/>
              <a:gd name="connsiteY3" fmla="*/ 1200673 h 1300382"/>
              <a:gd name="connsiteX4" fmla="*/ 976900 w 10690884"/>
              <a:gd name="connsiteY4" fmla="*/ 1300382 h 1300382"/>
              <a:gd name="connsiteX0" fmla="*/ 1045873 w 10759857"/>
              <a:gd name="connsiteY0" fmla="*/ 1348476 h 1348476"/>
              <a:gd name="connsiteX1" fmla="*/ 0 w 10759857"/>
              <a:gd name="connsiteY1" fmla="*/ 0 h 1348476"/>
              <a:gd name="connsiteX2" fmla="*/ 10759857 w 10759857"/>
              <a:gd name="connsiteY2" fmla="*/ 258527 h 1348476"/>
              <a:gd name="connsiteX3" fmla="*/ 7011134 w 10759857"/>
              <a:gd name="connsiteY3" fmla="*/ 1248767 h 1348476"/>
              <a:gd name="connsiteX4" fmla="*/ 1045873 w 10759857"/>
              <a:gd name="connsiteY4" fmla="*/ 1348476 h 1348476"/>
              <a:gd name="connsiteX0" fmla="*/ 1045873 w 10927364"/>
              <a:gd name="connsiteY0" fmla="*/ 1348476 h 1348476"/>
              <a:gd name="connsiteX1" fmla="*/ 0 w 10927364"/>
              <a:gd name="connsiteY1" fmla="*/ 0 h 1348476"/>
              <a:gd name="connsiteX2" fmla="*/ 10927364 w 10927364"/>
              <a:gd name="connsiteY2" fmla="*/ 95748 h 1348476"/>
              <a:gd name="connsiteX3" fmla="*/ 7011134 w 10927364"/>
              <a:gd name="connsiteY3" fmla="*/ 1248767 h 1348476"/>
              <a:gd name="connsiteX4" fmla="*/ 1045873 w 10927364"/>
              <a:gd name="connsiteY4" fmla="*/ 1348476 h 1348476"/>
              <a:gd name="connsiteX0" fmla="*/ 1045873 w 10543083"/>
              <a:gd name="connsiteY0" fmla="*/ 1348476 h 1348476"/>
              <a:gd name="connsiteX1" fmla="*/ 0 w 10543083"/>
              <a:gd name="connsiteY1" fmla="*/ 0 h 1348476"/>
              <a:gd name="connsiteX2" fmla="*/ 10543083 w 10543083"/>
              <a:gd name="connsiteY2" fmla="*/ 166039 h 1348476"/>
              <a:gd name="connsiteX3" fmla="*/ 7011134 w 10543083"/>
              <a:gd name="connsiteY3" fmla="*/ 1248767 h 1348476"/>
              <a:gd name="connsiteX4" fmla="*/ 1045873 w 10543083"/>
              <a:gd name="connsiteY4" fmla="*/ 1348476 h 13484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3083" h="1348476">
                <a:moveTo>
                  <a:pt x="1045873" y="1348476"/>
                </a:moveTo>
                <a:lnTo>
                  <a:pt x="0" y="0"/>
                </a:lnTo>
                <a:lnTo>
                  <a:pt x="10543083" y="166039"/>
                </a:lnTo>
                <a:lnTo>
                  <a:pt x="7011134" y="1248767"/>
                </a:lnTo>
                <a:lnTo>
                  <a:pt x="1045873" y="1348476"/>
                </a:lnTo>
                <a:close/>
              </a:path>
            </a:pathLst>
          </a:custGeom>
          <a:solidFill>
            <a:srgbClr val="CCC7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10120FE-E84B-C370-46B3-A8918E601A9F}"/>
              </a:ext>
            </a:extLst>
          </p:cNvPr>
          <p:cNvSpPr>
            <a:spLocks noGrp="1"/>
          </p:cNvSpPr>
          <p:nvPr>
            <p:ph idx="1"/>
          </p:nvPr>
        </p:nvSpPr>
        <p:spPr>
          <a:xfrm>
            <a:off x="1038797" y="3774186"/>
            <a:ext cx="10515600" cy="2800350"/>
          </a:xfrm>
          <a:prstGeom prst="trapezoid">
            <a:avLst>
              <a:gd name="adj" fmla="val 22460"/>
            </a:avLst>
          </a:prstGeom>
          <a:solidFill>
            <a:schemeClr val="accent6">
              <a:lumMod val="20000"/>
              <a:lumOff val="80000"/>
            </a:schemeClr>
          </a:solidFill>
        </p:spPr>
        <p:txBody>
          <a:bodyPr lIns="216000">
            <a:normAutofit fontScale="92500" lnSpcReduction="10000"/>
          </a:bodyPr>
          <a:lstStyle/>
          <a:p>
            <a:pPr marL="0" indent="0">
              <a:buNone/>
            </a:pPr>
            <a:r>
              <a:rPr lang="en-US" dirty="0"/>
              <a:t>After the Second World War, Mary Field became a pioneer of children’s television, leading an organization called the Children’s Film Foundation. With a partner, discuss the following:</a:t>
            </a:r>
          </a:p>
          <a:p>
            <a:pPr marL="514350" indent="-514350">
              <a:buAutoNum type="arabicPeriod"/>
            </a:pPr>
            <a:r>
              <a:rPr lang="en-US" b="1" dirty="0"/>
              <a:t>Why do you think people started making films specifically for children?</a:t>
            </a:r>
          </a:p>
          <a:p>
            <a:pPr marL="514350" indent="-514350">
              <a:buAutoNum type="arabicPeriod"/>
            </a:pPr>
            <a:r>
              <a:rPr lang="en-US" b="1" dirty="0"/>
              <a:t>What makes a good children’s film? Can you think of any examples?</a:t>
            </a:r>
          </a:p>
        </p:txBody>
      </p:sp>
      <p:pic>
        <p:nvPicPr>
          <p:cNvPr id="4" name="Picture 3" descr="A group of people watching a penguin&#10;&#10;Description automatically generated with low confidence">
            <a:extLst>
              <a:ext uri="{FF2B5EF4-FFF2-40B4-BE49-F238E27FC236}">
                <a16:creationId xmlns:a16="http://schemas.microsoft.com/office/drawing/2014/main" id="{74E8EFD4-D3EA-30B3-2B09-9BC1DC18FBE8}"/>
              </a:ext>
            </a:extLst>
          </p:cNvPr>
          <p:cNvPicPr>
            <a:picLocks noChangeAspect="1"/>
          </p:cNvPicPr>
          <p:nvPr/>
        </p:nvPicPr>
        <p:blipFill>
          <a:blip r:embed="rId2"/>
          <a:stretch>
            <a:fillRect/>
          </a:stretch>
        </p:blipFill>
        <p:spPr>
          <a:xfrm>
            <a:off x="3179921" y="123685"/>
            <a:ext cx="5832157" cy="3305315"/>
          </a:xfrm>
          <a:prstGeom prst="rect">
            <a:avLst/>
          </a:prstGeom>
        </p:spPr>
      </p:pic>
    </p:spTree>
    <p:extLst>
      <p:ext uri="{BB962C8B-B14F-4D97-AF65-F5344CB8AC3E}">
        <p14:creationId xmlns:p14="http://schemas.microsoft.com/office/powerpoint/2010/main" val="920683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
          <p:cNvSpPr txBox="1">
            <a:spLocks noGrp="1"/>
          </p:cNvSpPr>
          <p:nvPr>
            <p:ph type="title"/>
          </p:nvPr>
        </p:nvSpPr>
        <p:spPr>
          <a:xfrm>
            <a:off x="621437" y="395865"/>
            <a:ext cx="11105965" cy="884296"/>
          </a:xfrm>
          <a:prstGeom prst="rect">
            <a:avLst/>
          </a:prstGeom>
          <a:solidFill>
            <a:schemeClr val="accent6">
              <a:lumMod val="20000"/>
              <a:lumOff val="80000"/>
            </a:schemeClr>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600"/>
              <a:buFont typeface="Calibri"/>
              <a:buNone/>
            </a:pPr>
            <a:r>
              <a:rPr lang="en-US" sz="3200" dirty="0">
                <a:latin typeface="Segoe UI" panose="020B0502040204020203" pitchFamily="34" charset="0"/>
                <a:cs typeface="Segoe UI" panose="020B0502040204020203" pitchFamily="34" charset="0"/>
              </a:rPr>
              <a:t>Starter activity: What do you know about </a:t>
            </a:r>
            <a:r>
              <a:rPr lang="en-US" sz="3200" b="1" dirty="0">
                <a:latin typeface="Segoe UI" panose="020B0502040204020203" pitchFamily="34" charset="0"/>
                <a:cs typeface="Segoe UI" panose="020B0502040204020203" pitchFamily="34" charset="0"/>
              </a:rPr>
              <a:t>Britain in 1900</a:t>
            </a:r>
            <a:r>
              <a:rPr lang="en-US" sz="3200" dirty="0">
                <a:latin typeface="Segoe UI" panose="020B0502040204020203" pitchFamily="34" charset="0"/>
                <a:cs typeface="Segoe UI" panose="020B0502040204020203" pitchFamily="34" charset="0"/>
              </a:rPr>
              <a:t>? </a:t>
            </a:r>
            <a:endParaRPr sz="4000" dirty="0">
              <a:latin typeface="Segoe UI" panose="020B0502040204020203" pitchFamily="34" charset="0"/>
              <a:cs typeface="Segoe UI" panose="020B0502040204020203" pitchFamily="34" charset="0"/>
            </a:endParaRPr>
          </a:p>
        </p:txBody>
      </p:sp>
      <p:sp>
        <p:nvSpPr>
          <p:cNvPr id="89" name="Google Shape;89;p1"/>
          <p:cNvSpPr txBox="1">
            <a:spLocks noGrp="1"/>
          </p:cNvSpPr>
          <p:nvPr>
            <p:ph type="body" idx="1"/>
          </p:nvPr>
        </p:nvSpPr>
        <p:spPr>
          <a:xfrm>
            <a:off x="621437" y="1412817"/>
            <a:ext cx="10920067" cy="5085894"/>
          </a:xfrm>
          <a:custGeom>
            <a:avLst/>
            <a:gdLst>
              <a:gd name="connsiteX0" fmla="*/ 0 w 10901779"/>
              <a:gd name="connsiteY0" fmla="*/ 0 h 4957878"/>
              <a:gd name="connsiteX1" fmla="*/ 10901779 w 10901779"/>
              <a:gd name="connsiteY1" fmla="*/ 0 h 4957878"/>
              <a:gd name="connsiteX2" fmla="*/ 10901779 w 10901779"/>
              <a:gd name="connsiteY2" fmla="*/ 4957878 h 4957878"/>
              <a:gd name="connsiteX3" fmla="*/ 0 w 10901779"/>
              <a:gd name="connsiteY3" fmla="*/ 4957878 h 4957878"/>
              <a:gd name="connsiteX4" fmla="*/ 0 w 10901779"/>
              <a:gd name="connsiteY4" fmla="*/ 0 h 4957878"/>
              <a:gd name="connsiteX0" fmla="*/ 0 w 10901779"/>
              <a:gd name="connsiteY0" fmla="*/ 0 h 5049318"/>
              <a:gd name="connsiteX1" fmla="*/ 10901779 w 10901779"/>
              <a:gd name="connsiteY1" fmla="*/ 91440 h 5049318"/>
              <a:gd name="connsiteX2" fmla="*/ 10901779 w 10901779"/>
              <a:gd name="connsiteY2" fmla="*/ 5049318 h 5049318"/>
              <a:gd name="connsiteX3" fmla="*/ 0 w 10901779"/>
              <a:gd name="connsiteY3" fmla="*/ 5049318 h 5049318"/>
              <a:gd name="connsiteX4" fmla="*/ 0 w 10901779"/>
              <a:gd name="connsiteY4" fmla="*/ 0 h 5049318"/>
              <a:gd name="connsiteX0" fmla="*/ 0 w 10901779"/>
              <a:gd name="connsiteY0" fmla="*/ 0 h 5085894"/>
              <a:gd name="connsiteX1" fmla="*/ 10901779 w 10901779"/>
              <a:gd name="connsiteY1" fmla="*/ 91440 h 5085894"/>
              <a:gd name="connsiteX2" fmla="*/ 10901779 w 10901779"/>
              <a:gd name="connsiteY2" fmla="*/ 5049318 h 5085894"/>
              <a:gd name="connsiteX3" fmla="*/ 173736 w 10901779"/>
              <a:gd name="connsiteY3" fmla="*/ 5085894 h 5085894"/>
              <a:gd name="connsiteX4" fmla="*/ 0 w 10901779"/>
              <a:gd name="connsiteY4" fmla="*/ 0 h 5085894"/>
              <a:gd name="connsiteX0" fmla="*/ 0 w 10901779"/>
              <a:gd name="connsiteY0" fmla="*/ 0 h 5085894"/>
              <a:gd name="connsiteX1" fmla="*/ 10901779 w 10901779"/>
              <a:gd name="connsiteY1" fmla="*/ 91440 h 5085894"/>
              <a:gd name="connsiteX2" fmla="*/ 10517731 w 10901779"/>
              <a:gd name="connsiteY2" fmla="*/ 4866438 h 5085894"/>
              <a:gd name="connsiteX3" fmla="*/ 173736 w 10901779"/>
              <a:gd name="connsiteY3" fmla="*/ 5085894 h 5085894"/>
              <a:gd name="connsiteX4" fmla="*/ 0 w 10901779"/>
              <a:gd name="connsiteY4" fmla="*/ 0 h 5085894"/>
              <a:gd name="connsiteX0" fmla="*/ 0 w 10920067"/>
              <a:gd name="connsiteY0" fmla="*/ 0 h 5085894"/>
              <a:gd name="connsiteX1" fmla="*/ 10920067 w 10920067"/>
              <a:gd name="connsiteY1" fmla="*/ 27432 h 5085894"/>
              <a:gd name="connsiteX2" fmla="*/ 10517731 w 10920067"/>
              <a:gd name="connsiteY2" fmla="*/ 4866438 h 5085894"/>
              <a:gd name="connsiteX3" fmla="*/ 173736 w 10920067"/>
              <a:gd name="connsiteY3" fmla="*/ 5085894 h 5085894"/>
              <a:gd name="connsiteX4" fmla="*/ 0 w 10920067"/>
              <a:gd name="connsiteY4" fmla="*/ 0 h 50858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0067" h="5085894">
                <a:moveTo>
                  <a:pt x="0" y="0"/>
                </a:moveTo>
                <a:lnTo>
                  <a:pt x="10920067" y="27432"/>
                </a:lnTo>
                <a:lnTo>
                  <a:pt x="10517731" y="4866438"/>
                </a:lnTo>
                <a:lnTo>
                  <a:pt x="173736" y="5085894"/>
                </a:lnTo>
                <a:lnTo>
                  <a:pt x="0" y="0"/>
                </a:lnTo>
                <a:close/>
              </a:path>
            </a:pathLst>
          </a:custGeom>
          <a:solidFill>
            <a:schemeClr val="bg2"/>
          </a:solidFill>
          <a:ln>
            <a:noFill/>
          </a:ln>
        </p:spPr>
        <p:txBody>
          <a:bodyPr spcFirstLastPara="1" wrap="square" lIns="216000" tIns="144000" rIns="91425" bIns="45700" anchor="t" anchorCtr="0">
            <a:normAutofit fontScale="92500" lnSpcReduction="10000"/>
          </a:bodyPr>
          <a:lstStyle/>
          <a:p>
            <a:pPr marL="0" lvl="0" indent="0" algn="l" rtl="0">
              <a:lnSpc>
                <a:spcPct val="90000"/>
              </a:lnSpc>
              <a:spcBef>
                <a:spcPts val="0"/>
              </a:spcBef>
              <a:spcAft>
                <a:spcPts val="0"/>
              </a:spcAft>
              <a:buClr>
                <a:schemeClr val="dk1"/>
              </a:buClr>
              <a:buSzPct val="100000"/>
              <a:buNone/>
            </a:pPr>
            <a:r>
              <a:rPr lang="en-US" b="1" dirty="0">
                <a:latin typeface="Segoe UI" panose="020B0502040204020203" pitchFamily="34" charset="0"/>
                <a:cs typeface="Segoe UI" panose="020B0502040204020203" pitchFamily="34" charset="0"/>
              </a:rPr>
              <a:t>Which of the following statements about Britain in 1900 are </a:t>
            </a:r>
            <a:r>
              <a:rPr lang="en-US" b="1" dirty="0">
                <a:solidFill>
                  <a:srgbClr val="00B050"/>
                </a:solidFill>
                <a:latin typeface="Segoe UI" panose="020B0502040204020203" pitchFamily="34" charset="0"/>
                <a:cs typeface="Segoe UI" panose="020B0502040204020203" pitchFamily="34" charset="0"/>
              </a:rPr>
              <a:t>true</a:t>
            </a:r>
            <a:r>
              <a:rPr lang="en-US" b="1" dirty="0">
                <a:latin typeface="Segoe UI" panose="020B0502040204020203" pitchFamily="34" charset="0"/>
                <a:cs typeface="Segoe UI" panose="020B0502040204020203" pitchFamily="34" charset="0"/>
              </a:rPr>
              <a:t> and which are </a:t>
            </a:r>
            <a:r>
              <a:rPr lang="en-US" b="1" dirty="0">
                <a:solidFill>
                  <a:srgbClr val="C00000"/>
                </a:solidFill>
                <a:latin typeface="Segoe UI" panose="020B0502040204020203" pitchFamily="34" charset="0"/>
                <a:cs typeface="Segoe UI" panose="020B0502040204020203" pitchFamily="34" charset="0"/>
              </a:rPr>
              <a:t>false</a:t>
            </a:r>
            <a:r>
              <a:rPr lang="en-US" b="1" dirty="0">
                <a:latin typeface="Segoe UI" panose="020B0502040204020203" pitchFamily="34" charset="0"/>
                <a:cs typeface="Segoe UI" panose="020B0502040204020203" pitchFamily="34" charset="0"/>
              </a:rPr>
              <a:t>? </a:t>
            </a:r>
            <a:endParaRPr b="1"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chemeClr val="dk1"/>
              </a:buClr>
              <a:buSzPct val="100000"/>
              <a:buFont typeface="Calibri"/>
              <a:buAutoNum type="alphaUcPeriod"/>
            </a:pPr>
            <a:r>
              <a:rPr lang="en-US" dirty="0">
                <a:latin typeface="Segoe UI" panose="020B0502040204020203" pitchFamily="34" charset="0"/>
                <a:cs typeface="Segoe UI" panose="020B0502040204020203" pitchFamily="34" charset="0"/>
              </a:rPr>
              <a:t>Britain was an industrial “super-power”, with factories making goods that were shipped all over the world.</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chemeClr val="dk1"/>
              </a:buClr>
              <a:buSzPct val="100000"/>
              <a:buFont typeface="Calibri"/>
              <a:buAutoNum type="alphaUcPeriod"/>
            </a:pPr>
            <a:r>
              <a:rPr lang="en-US" dirty="0">
                <a:latin typeface="Segoe UI" panose="020B0502040204020203" pitchFamily="34" charset="0"/>
                <a:cs typeface="Segoe UI" panose="020B0502040204020203" pitchFamily="34" charset="0"/>
              </a:rPr>
              <a:t>Everyone in Britain had the right to vote in elections.</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chemeClr val="dk1"/>
              </a:buClr>
              <a:buSzPct val="100000"/>
              <a:buFont typeface="Calibri"/>
              <a:buAutoNum type="alphaUcPeriod"/>
            </a:pPr>
            <a:r>
              <a:rPr lang="en-US" dirty="0">
                <a:latin typeface="Segoe UI" panose="020B0502040204020203" pitchFamily="34" charset="0"/>
                <a:cs typeface="Segoe UI" panose="020B0502040204020203" pitchFamily="34" charset="0"/>
              </a:rPr>
              <a:t>Britain had the largest empire in the world.</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chemeClr val="dk1"/>
              </a:buClr>
              <a:buSzPct val="100000"/>
              <a:buFont typeface="Calibri"/>
              <a:buAutoNum type="alphaUcPeriod"/>
            </a:pPr>
            <a:r>
              <a:rPr lang="en-US" dirty="0">
                <a:latin typeface="Segoe UI" panose="020B0502040204020203" pitchFamily="34" charset="0"/>
                <a:cs typeface="Segoe UI" panose="020B0502040204020203" pitchFamily="34" charset="0"/>
              </a:rPr>
              <a:t>“Live” entertainments, such as football matches, theatre and dances, were much more popular than recorded entertainment</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chemeClr val="dk1"/>
              </a:buClr>
              <a:buSzPct val="100000"/>
              <a:buFont typeface="Calibri"/>
              <a:buAutoNum type="alphaUcPeriod"/>
            </a:pPr>
            <a:r>
              <a:rPr lang="en-US" dirty="0">
                <a:latin typeface="Segoe UI" panose="020B0502040204020203" pitchFamily="34" charset="0"/>
                <a:cs typeface="Segoe UI" panose="020B0502040204020203" pitchFamily="34" charset="0"/>
              </a:rPr>
              <a:t>British society was very equal, with everyone having similar opportunities and life experiences.</a:t>
            </a:r>
            <a:endParaRPr dirty="0">
              <a:latin typeface="Segoe UI" panose="020B0502040204020203" pitchFamily="34" charset="0"/>
              <a:cs typeface="Segoe UI" panose="020B0502040204020203" pitchFamily="34" charset="0"/>
            </a:endParaRPr>
          </a:p>
          <a:p>
            <a:pPr marL="0" lvl="0" indent="0" algn="l" rtl="0">
              <a:lnSpc>
                <a:spcPct val="90000"/>
              </a:lnSpc>
              <a:spcBef>
                <a:spcPts val="1000"/>
              </a:spcBef>
              <a:spcAft>
                <a:spcPts val="0"/>
              </a:spcAft>
              <a:buClr>
                <a:srgbClr val="7030A0"/>
              </a:buClr>
              <a:buSzPct val="100000"/>
              <a:buNone/>
            </a:pPr>
            <a:r>
              <a:rPr lang="en-US" b="1" dirty="0">
                <a:latin typeface="Segoe UI" panose="020B0502040204020203" pitchFamily="34" charset="0"/>
                <a:cs typeface="Segoe UI" panose="020B0502040204020203" pitchFamily="34" charset="0"/>
              </a:rPr>
              <a:t>Be prepared to justify your answers with evidence or examples to support </a:t>
            </a:r>
            <a:r>
              <a:rPr lang="en-US" b="1" u="sng" dirty="0">
                <a:latin typeface="Segoe UI" panose="020B0502040204020203" pitchFamily="34" charset="0"/>
                <a:cs typeface="Segoe UI" panose="020B0502040204020203" pitchFamily="34" charset="0"/>
              </a:rPr>
              <a:t>or</a:t>
            </a:r>
            <a:r>
              <a:rPr lang="en-US" b="1" dirty="0">
                <a:latin typeface="Segoe UI" panose="020B0502040204020203" pitchFamily="34" charset="0"/>
                <a:cs typeface="Segoe UI" panose="020B0502040204020203" pitchFamily="34" charset="0"/>
              </a:rPr>
              <a:t> challenge the statement.</a:t>
            </a:r>
            <a:endParaRPr dirty="0">
              <a:latin typeface="Segoe UI" panose="020B0502040204020203" pitchFamily="34" charset="0"/>
              <a:cs typeface="Segoe UI" panose="020B0502040204020203" pitchFamily="34" charset="0"/>
            </a:endParaRPr>
          </a:p>
          <a:p>
            <a:pPr marL="514350" lvl="0" indent="-349885" algn="l" rtl="0">
              <a:lnSpc>
                <a:spcPct val="90000"/>
              </a:lnSpc>
              <a:spcBef>
                <a:spcPts val="1000"/>
              </a:spcBef>
              <a:spcAft>
                <a:spcPts val="0"/>
              </a:spcAft>
              <a:buClr>
                <a:schemeClr val="dk1"/>
              </a:buClr>
              <a:buSzPct val="100000"/>
              <a:buFont typeface="Calibri"/>
              <a:buNone/>
            </a:pPr>
            <a:endParaRPr dirty="0">
              <a:latin typeface="Segoe UI" panose="020B0502040204020203" pitchFamily="34" charset="0"/>
              <a:cs typeface="Segoe UI" panose="020B050204020402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5" name="Google Shape;95;p2"/>
          <p:cNvSpPr txBox="1">
            <a:spLocks noGrp="1"/>
          </p:cNvSpPr>
          <p:nvPr>
            <p:ph type="body" idx="1"/>
          </p:nvPr>
        </p:nvSpPr>
        <p:spPr>
          <a:xfrm>
            <a:off x="658013" y="1442266"/>
            <a:ext cx="10956643" cy="4967944"/>
          </a:xfrm>
          <a:custGeom>
            <a:avLst/>
            <a:gdLst>
              <a:gd name="connsiteX0" fmla="*/ 0 w 10901779"/>
              <a:gd name="connsiteY0" fmla="*/ 0 h 4785064"/>
              <a:gd name="connsiteX1" fmla="*/ 10901779 w 10901779"/>
              <a:gd name="connsiteY1" fmla="*/ 0 h 4785064"/>
              <a:gd name="connsiteX2" fmla="*/ 10901779 w 10901779"/>
              <a:gd name="connsiteY2" fmla="*/ 4785064 h 4785064"/>
              <a:gd name="connsiteX3" fmla="*/ 0 w 10901779"/>
              <a:gd name="connsiteY3" fmla="*/ 4785064 h 4785064"/>
              <a:gd name="connsiteX4" fmla="*/ 0 w 10901779"/>
              <a:gd name="connsiteY4" fmla="*/ 0 h 4785064"/>
              <a:gd name="connsiteX0" fmla="*/ 36576 w 10901779"/>
              <a:gd name="connsiteY0" fmla="*/ 0 h 4940512"/>
              <a:gd name="connsiteX1" fmla="*/ 10901779 w 10901779"/>
              <a:gd name="connsiteY1" fmla="*/ 155448 h 4940512"/>
              <a:gd name="connsiteX2" fmla="*/ 10901779 w 10901779"/>
              <a:gd name="connsiteY2" fmla="*/ 4940512 h 4940512"/>
              <a:gd name="connsiteX3" fmla="*/ 0 w 10901779"/>
              <a:gd name="connsiteY3" fmla="*/ 4940512 h 4940512"/>
              <a:gd name="connsiteX4" fmla="*/ 36576 w 10901779"/>
              <a:gd name="connsiteY4" fmla="*/ 0 h 4940512"/>
              <a:gd name="connsiteX0" fmla="*/ 0 w 10865203"/>
              <a:gd name="connsiteY0" fmla="*/ 0 h 4958800"/>
              <a:gd name="connsiteX1" fmla="*/ 10865203 w 10865203"/>
              <a:gd name="connsiteY1" fmla="*/ 155448 h 4958800"/>
              <a:gd name="connsiteX2" fmla="*/ 10865203 w 10865203"/>
              <a:gd name="connsiteY2" fmla="*/ 4940512 h 4958800"/>
              <a:gd name="connsiteX3" fmla="*/ 228600 w 10865203"/>
              <a:gd name="connsiteY3" fmla="*/ 4958800 h 4958800"/>
              <a:gd name="connsiteX4" fmla="*/ 0 w 10865203"/>
              <a:gd name="connsiteY4" fmla="*/ 0 h 4958800"/>
              <a:gd name="connsiteX0" fmla="*/ 0 w 10956643"/>
              <a:gd name="connsiteY0" fmla="*/ 9144 h 4967944"/>
              <a:gd name="connsiteX1" fmla="*/ 10956643 w 10956643"/>
              <a:gd name="connsiteY1" fmla="*/ 0 h 4967944"/>
              <a:gd name="connsiteX2" fmla="*/ 10865203 w 10956643"/>
              <a:gd name="connsiteY2" fmla="*/ 4949656 h 4967944"/>
              <a:gd name="connsiteX3" fmla="*/ 228600 w 10956643"/>
              <a:gd name="connsiteY3" fmla="*/ 4967944 h 4967944"/>
              <a:gd name="connsiteX4" fmla="*/ 0 w 10956643"/>
              <a:gd name="connsiteY4" fmla="*/ 9144 h 4967944"/>
              <a:gd name="connsiteX0" fmla="*/ 0 w 10956643"/>
              <a:gd name="connsiteY0" fmla="*/ 9144 h 4967944"/>
              <a:gd name="connsiteX1" fmla="*/ 10956643 w 10956643"/>
              <a:gd name="connsiteY1" fmla="*/ 0 h 4967944"/>
              <a:gd name="connsiteX2" fmla="*/ 10517731 w 10956643"/>
              <a:gd name="connsiteY2" fmla="*/ 4913080 h 4967944"/>
              <a:gd name="connsiteX3" fmla="*/ 228600 w 10956643"/>
              <a:gd name="connsiteY3" fmla="*/ 4967944 h 4967944"/>
              <a:gd name="connsiteX4" fmla="*/ 0 w 10956643"/>
              <a:gd name="connsiteY4" fmla="*/ 9144 h 4967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6643" h="4967944">
                <a:moveTo>
                  <a:pt x="0" y="9144"/>
                </a:moveTo>
                <a:lnTo>
                  <a:pt x="10956643" y="0"/>
                </a:lnTo>
                <a:lnTo>
                  <a:pt x="10517731" y="4913080"/>
                </a:lnTo>
                <a:lnTo>
                  <a:pt x="228600" y="4967944"/>
                </a:lnTo>
                <a:lnTo>
                  <a:pt x="0" y="9144"/>
                </a:lnTo>
                <a:close/>
              </a:path>
            </a:pathLst>
          </a:custGeom>
          <a:solidFill>
            <a:schemeClr val="bg2"/>
          </a:solidFill>
          <a:ln>
            <a:noFill/>
          </a:ln>
        </p:spPr>
        <p:txBody>
          <a:bodyPr spcFirstLastPara="1" wrap="square" lIns="251999" tIns="45700" rIns="91425" bIns="45700" anchor="t" anchorCtr="0">
            <a:normAutofit/>
          </a:bodyPr>
          <a:lstStyle/>
          <a:p>
            <a:pPr marL="0" lvl="0" indent="0" algn="l" rtl="0">
              <a:lnSpc>
                <a:spcPct val="90000"/>
              </a:lnSpc>
              <a:spcBef>
                <a:spcPts val="0"/>
              </a:spcBef>
              <a:spcAft>
                <a:spcPts val="0"/>
              </a:spcAft>
              <a:buClr>
                <a:schemeClr val="dk1"/>
              </a:buClr>
              <a:buSzPct val="100000"/>
              <a:buNone/>
            </a:pPr>
            <a:r>
              <a:rPr lang="en-US" b="1" dirty="0">
                <a:latin typeface="Segoe UI" panose="020B0502040204020203" pitchFamily="34" charset="0"/>
                <a:cs typeface="Segoe UI" panose="020B0502040204020203" pitchFamily="34" charset="0"/>
              </a:rPr>
              <a:t>Which of the following statements about Britain in 1900 are </a:t>
            </a:r>
            <a:r>
              <a:rPr lang="en-US" b="1" dirty="0">
                <a:solidFill>
                  <a:srgbClr val="00B050"/>
                </a:solidFill>
                <a:latin typeface="Segoe UI" panose="020B0502040204020203" pitchFamily="34" charset="0"/>
                <a:cs typeface="Segoe UI" panose="020B0502040204020203" pitchFamily="34" charset="0"/>
              </a:rPr>
              <a:t>true</a:t>
            </a:r>
            <a:r>
              <a:rPr lang="en-US" b="1" dirty="0">
                <a:latin typeface="Segoe UI" panose="020B0502040204020203" pitchFamily="34" charset="0"/>
                <a:cs typeface="Segoe UI" panose="020B0502040204020203" pitchFamily="34" charset="0"/>
              </a:rPr>
              <a:t> and which are </a:t>
            </a:r>
            <a:r>
              <a:rPr lang="en-US" b="1" dirty="0">
                <a:solidFill>
                  <a:srgbClr val="C00000"/>
                </a:solidFill>
                <a:latin typeface="Segoe UI" panose="020B0502040204020203" pitchFamily="34" charset="0"/>
                <a:cs typeface="Segoe UI" panose="020B0502040204020203" pitchFamily="34" charset="0"/>
              </a:rPr>
              <a:t>false</a:t>
            </a:r>
            <a:r>
              <a:rPr lang="en-US" b="1" dirty="0">
                <a:latin typeface="Segoe UI" panose="020B0502040204020203" pitchFamily="34" charset="0"/>
                <a:cs typeface="Segoe UI" panose="020B0502040204020203" pitchFamily="34" charset="0"/>
              </a:rPr>
              <a:t>? </a:t>
            </a:r>
            <a:endParaRPr b="1"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rgbClr val="00B050"/>
              </a:buClr>
              <a:buSzPct val="100000"/>
              <a:buFont typeface="Calibri"/>
              <a:buAutoNum type="alphaUcPeriod"/>
            </a:pPr>
            <a:r>
              <a:rPr lang="en-US" dirty="0">
                <a:solidFill>
                  <a:srgbClr val="00B050"/>
                </a:solidFill>
                <a:latin typeface="Segoe UI" panose="020B0502040204020203" pitchFamily="34" charset="0"/>
                <a:cs typeface="Segoe UI" panose="020B0502040204020203" pitchFamily="34" charset="0"/>
              </a:rPr>
              <a:t>Britain was an industrial “super-power”, with factories making goods that were shipped all over the world.</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rgbClr val="C00000"/>
              </a:buClr>
              <a:buSzPct val="100000"/>
              <a:buFont typeface="Calibri"/>
              <a:buAutoNum type="alphaUcPeriod"/>
            </a:pPr>
            <a:r>
              <a:rPr lang="en-US" dirty="0">
                <a:solidFill>
                  <a:srgbClr val="C00000"/>
                </a:solidFill>
                <a:latin typeface="Segoe UI" panose="020B0502040204020203" pitchFamily="34" charset="0"/>
                <a:cs typeface="Segoe UI" panose="020B0502040204020203" pitchFamily="34" charset="0"/>
              </a:rPr>
              <a:t>Everyone in Britain had the right to vote in elections.</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rgbClr val="00B050"/>
              </a:buClr>
              <a:buSzPct val="100000"/>
              <a:buFont typeface="Calibri"/>
              <a:buAutoNum type="alphaUcPeriod"/>
            </a:pPr>
            <a:r>
              <a:rPr lang="en-US" dirty="0">
                <a:solidFill>
                  <a:srgbClr val="00B050"/>
                </a:solidFill>
                <a:latin typeface="Segoe UI" panose="020B0502040204020203" pitchFamily="34" charset="0"/>
                <a:cs typeface="Segoe UI" panose="020B0502040204020203" pitchFamily="34" charset="0"/>
              </a:rPr>
              <a:t>Britain had the largest empire in the world.</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rgbClr val="00B050"/>
              </a:buClr>
              <a:buSzPct val="100000"/>
              <a:buFont typeface="Calibri"/>
              <a:buAutoNum type="alphaUcPeriod"/>
            </a:pPr>
            <a:r>
              <a:rPr lang="en-US" dirty="0">
                <a:solidFill>
                  <a:srgbClr val="00B050"/>
                </a:solidFill>
                <a:latin typeface="Segoe UI" panose="020B0502040204020203" pitchFamily="34" charset="0"/>
                <a:cs typeface="Segoe UI" panose="020B0502040204020203" pitchFamily="34" charset="0"/>
              </a:rPr>
              <a:t>“Live” entertainments, such as football matches, theatre and dances, were much more popular than recorded entertainment</a:t>
            </a:r>
            <a:endParaRPr dirty="0">
              <a:latin typeface="Segoe UI" panose="020B0502040204020203" pitchFamily="34" charset="0"/>
              <a:cs typeface="Segoe UI" panose="020B0502040204020203" pitchFamily="34" charset="0"/>
            </a:endParaRPr>
          </a:p>
          <a:p>
            <a:pPr marL="514350" lvl="0" indent="-514350" algn="l" rtl="0">
              <a:lnSpc>
                <a:spcPct val="90000"/>
              </a:lnSpc>
              <a:spcBef>
                <a:spcPts val="1000"/>
              </a:spcBef>
              <a:spcAft>
                <a:spcPts val="0"/>
              </a:spcAft>
              <a:buClr>
                <a:srgbClr val="C00000"/>
              </a:buClr>
              <a:buSzPct val="100000"/>
              <a:buFont typeface="Calibri"/>
              <a:buAutoNum type="alphaUcPeriod"/>
            </a:pPr>
            <a:r>
              <a:rPr lang="en-US" dirty="0">
                <a:solidFill>
                  <a:srgbClr val="C00000"/>
                </a:solidFill>
                <a:latin typeface="Segoe UI" panose="020B0502040204020203" pitchFamily="34" charset="0"/>
                <a:cs typeface="Segoe UI" panose="020B0502040204020203" pitchFamily="34" charset="0"/>
              </a:rPr>
              <a:t>British society was very equal, with everyone having similar opportunities and life experiences.</a:t>
            </a:r>
            <a:endParaRPr dirty="0">
              <a:latin typeface="Segoe UI" panose="020B0502040204020203" pitchFamily="34" charset="0"/>
              <a:cs typeface="Segoe UI" panose="020B0502040204020203" pitchFamily="34" charset="0"/>
            </a:endParaRPr>
          </a:p>
          <a:p>
            <a:pPr marL="0" lvl="0" indent="0" algn="l" rtl="0">
              <a:lnSpc>
                <a:spcPct val="90000"/>
              </a:lnSpc>
              <a:spcBef>
                <a:spcPts val="1000"/>
              </a:spcBef>
              <a:spcAft>
                <a:spcPts val="0"/>
              </a:spcAft>
              <a:buClr>
                <a:schemeClr val="dk1"/>
              </a:buClr>
              <a:buSzPct val="100000"/>
              <a:buNone/>
            </a:pPr>
            <a:endParaRPr dirty="0"/>
          </a:p>
        </p:txBody>
      </p:sp>
      <p:sp>
        <p:nvSpPr>
          <p:cNvPr id="4" name="Google Shape;88;p1">
            <a:extLst>
              <a:ext uri="{FF2B5EF4-FFF2-40B4-BE49-F238E27FC236}">
                <a16:creationId xmlns:a16="http://schemas.microsoft.com/office/drawing/2014/main" id="{F6ADAA1C-23E5-4B3D-7BE2-401BDC0D95B9}"/>
              </a:ext>
            </a:extLst>
          </p:cNvPr>
          <p:cNvSpPr txBox="1">
            <a:spLocks/>
          </p:cNvSpPr>
          <p:nvPr/>
        </p:nvSpPr>
        <p:spPr>
          <a:xfrm>
            <a:off x="621437" y="395865"/>
            <a:ext cx="11105965" cy="884296"/>
          </a:xfrm>
          <a:prstGeom prst="rect">
            <a:avLst/>
          </a:prstGeom>
          <a:solidFill>
            <a:schemeClr val="accent6">
              <a:lumMod val="20000"/>
              <a:lumOff val="80000"/>
            </a:schemeClr>
          </a:solidFill>
          <a:ln>
            <a:noFill/>
          </a:ln>
        </p:spPr>
        <p:txBody>
          <a:bodyPr spcFirstLastPara="1" vert="horz" wrap="square" lIns="91425" tIns="45700" rIns="91425" bIns="4570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3600"/>
              <a:buFont typeface="Calibri"/>
              <a:buNone/>
            </a:pPr>
            <a:r>
              <a:rPr lang="en-US" sz="3200" dirty="0">
                <a:latin typeface="Segoe UI" panose="020B0502040204020203" pitchFamily="34" charset="0"/>
                <a:cs typeface="Segoe UI" panose="020B0502040204020203" pitchFamily="34" charset="0"/>
              </a:rPr>
              <a:t>Starter activity: What do you know about </a:t>
            </a:r>
            <a:r>
              <a:rPr lang="en-US" sz="3200" b="1" dirty="0">
                <a:latin typeface="Segoe UI" panose="020B0502040204020203" pitchFamily="34" charset="0"/>
                <a:cs typeface="Segoe UI" panose="020B0502040204020203" pitchFamily="34" charset="0"/>
              </a:rPr>
              <a:t>Britain in 1900</a:t>
            </a:r>
            <a:r>
              <a:rPr lang="en-US" sz="3200" dirty="0">
                <a:latin typeface="Segoe UI" panose="020B0502040204020203" pitchFamily="34" charset="0"/>
                <a:cs typeface="Segoe UI" panose="020B0502040204020203" pitchFamily="34" charset="0"/>
              </a:rPr>
              <a:t>? </a:t>
            </a:r>
            <a:endParaRPr lang="en-US" sz="4000" dirty="0">
              <a:latin typeface="Segoe UI" panose="020B0502040204020203" pitchFamily="34" charset="0"/>
              <a:cs typeface="Segoe UI" panose="020B0502040204020203"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4"/>
          <p:cNvSpPr txBox="1">
            <a:spLocks noGrp="1"/>
          </p:cNvSpPr>
          <p:nvPr>
            <p:ph type="title"/>
          </p:nvPr>
        </p:nvSpPr>
        <p:spPr>
          <a:xfrm>
            <a:off x="426125" y="193675"/>
            <a:ext cx="10981200" cy="515100"/>
          </a:xfrm>
          <a:prstGeom prst="rect">
            <a:avLst/>
          </a:prstGeom>
          <a:solidFill>
            <a:schemeClr val="accent6">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21472"/>
              <a:buFont typeface="Calibri"/>
              <a:buNone/>
            </a:pPr>
            <a:r>
              <a:rPr lang="en-US" sz="3259" dirty="0">
                <a:solidFill>
                  <a:schemeClr val="dk1"/>
                </a:solidFill>
                <a:latin typeface="Segoe UI" panose="020B0502040204020203" pitchFamily="34" charset="0"/>
                <a:ea typeface="Calibri"/>
                <a:cs typeface="Segoe UI" panose="020B0502040204020203" pitchFamily="34" charset="0"/>
                <a:sym typeface="Calibri"/>
              </a:rPr>
              <a:t>What kind of world was Mary Field born into?</a:t>
            </a:r>
            <a:endParaRPr sz="3259" dirty="0">
              <a:latin typeface="Segoe UI" panose="020B0502040204020203" pitchFamily="34" charset="0"/>
              <a:cs typeface="Segoe UI" panose="020B0502040204020203" pitchFamily="34" charset="0"/>
            </a:endParaRPr>
          </a:p>
        </p:txBody>
      </p:sp>
      <p:sp>
        <p:nvSpPr>
          <p:cNvPr id="107" name="Google Shape;107;p4"/>
          <p:cNvSpPr txBox="1">
            <a:spLocks noGrp="1"/>
          </p:cNvSpPr>
          <p:nvPr>
            <p:ph type="body" idx="1"/>
          </p:nvPr>
        </p:nvSpPr>
        <p:spPr>
          <a:xfrm>
            <a:off x="435269" y="821559"/>
            <a:ext cx="11149956" cy="4802000"/>
          </a:xfrm>
          <a:custGeom>
            <a:avLst/>
            <a:gdLst>
              <a:gd name="connsiteX0" fmla="*/ 0 w 11159100"/>
              <a:gd name="connsiteY0" fmla="*/ 0 h 4600832"/>
              <a:gd name="connsiteX1" fmla="*/ 11159100 w 11159100"/>
              <a:gd name="connsiteY1" fmla="*/ 0 h 4600832"/>
              <a:gd name="connsiteX2" fmla="*/ 11159100 w 11159100"/>
              <a:gd name="connsiteY2" fmla="*/ 4600832 h 4600832"/>
              <a:gd name="connsiteX3" fmla="*/ 0 w 11159100"/>
              <a:gd name="connsiteY3" fmla="*/ 4600832 h 4600832"/>
              <a:gd name="connsiteX4" fmla="*/ 0 w 11159100"/>
              <a:gd name="connsiteY4" fmla="*/ 0 h 4600832"/>
              <a:gd name="connsiteX0" fmla="*/ 0 w 11159100"/>
              <a:gd name="connsiteY0" fmla="*/ 0 h 4600832"/>
              <a:gd name="connsiteX1" fmla="*/ 11159100 w 11159100"/>
              <a:gd name="connsiteY1" fmla="*/ 0 h 4600832"/>
              <a:gd name="connsiteX2" fmla="*/ 10994508 w 11159100"/>
              <a:gd name="connsiteY2" fmla="*/ 4600832 h 4600832"/>
              <a:gd name="connsiteX3" fmla="*/ 0 w 11159100"/>
              <a:gd name="connsiteY3" fmla="*/ 4600832 h 4600832"/>
              <a:gd name="connsiteX4" fmla="*/ 0 w 11159100"/>
              <a:gd name="connsiteY4" fmla="*/ 0 h 4600832"/>
              <a:gd name="connsiteX0" fmla="*/ 9144 w 11159100"/>
              <a:gd name="connsiteY0" fmla="*/ 0 h 4728848"/>
              <a:gd name="connsiteX1" fmla="*/ 11159100 w 11159100"/>
              <a:gd name="connsiteY1" fmla="*/ 128016 h 4728848"/>
              <a:gd name="connsiteX2" fmla="*/ 10994508 w 11159100"/>
              <a:gd name="connsiteY2" fmla="*/ 4728848 h 4728848"/>
              <a:gd name="connsiteX3" fmla="*/ 0 w 11159100"/>
              <a:gd name="connsiteY3" fmla="*/ 4728848 h 4728848"/>
              <a:gd name="connsiteX4" fmla="*/ 9144 w 11159100"/>
              <a:gd name="connsiteY4" fmla="*/ 0 h 4728848"/>
              <a:gd name="connsiteX0" fmla="*/ 0 w 11149956"/>
              <a:gd name="connsiteY0" fmla="*/ 0 h 4802000"/>
              <a:gd name="connsiteX1" fmla="*/ 11149956 w 11149956"/>
              <a:gd name="connsiteY1" fmla="*/ 128016 h 4802000"/>
              <a:gd name="connsiteX2" fmla="*/ 10985364 w 11149956"/>
              <a:gd name="connsiteY2" fmla="*/ 4728848 h 4802000"/>
              <a:gd name="connsiteX3" fmla="*/ 27432 w 11149956"/>
              <a:gd name="connsiteY3" fmla="*/ 4802000 h 4802000"/>
              <a:gd name="connsiteX4" fmla="*/ 0 w 11149956"/>
              <a:gd name="connsiteY4" fmla="*/ 0 h 4802000"/>
              <a:gd name="connsiteX0" fmla="*/ 0 w 11149956"/>
              <a:gd name="connsiteY0" fmla="*/ 0 h 4802000"/>
              <a:gd name="connsiteX1" fmla="*/ 11149956 w 11149956"/>
              <a:gd name="connsiteY1" fmla="*/ 128016 h 4802000"/>
              <a:gd name="connsiteX2" fmla="*/ 10903068 w 11149956"/>
              <a:gd name="connsiteY2" fmla="*/ 4673984 h 4802000"/>
              <a:gd name="connsiteX3" fmla="*/ 27432 w 11149956"/>
              <a:gd name="connsiteY3" fmla="*/ 4802000 h 4802000"/>
              <a:gd name="connsiteX4" fmla="*/ 0 w 11149956"/>
              <a:gd name="connsiteY4" fmla="*/ 0 h 480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49956" h="4802000">
                <a:moveTo>
                  <a:pt x="0" y="0"/>
                </a:moveTo>
                <a:lnTo>
                  <a:pt x="11149956" y="128016"/>
                </a:lnTo>
                <a:lnTo>
                  <a:pt x="10903068" y="4673984"/>
                </a:lnTo>
                <a:lnTo>
                  <a:pt x="27432" y="4802000"/>
                </a:lnTo>
                <a:lnTo>
                  <a:pt x="0" y="0"/>
                </a:lnTo>
                <a:close/>
              </a:path>
            </a:pathLst>
          </a:custGeom>
          <a:solidFill>
            <a:schemeClr val="bg2"/>
          </a:solidFill>
          <a:ln>
            <a:noFill/>
          </a:ln>
        </p:spPr>
        <p:txBody>
          <a:bodyPr spcFirstLastPara="1" wrap="square" lIns="91425" tIns="216000" rIns="91425" bIns="45700" anchor="t" anchorCtr="0">
            <a:normAutofit fontScale="92500" lnSpcReduction="20000"/>
          </a:bodyPr>
          <a:lstStyle/>
          <a:p>
            <a:pPr marL="0" lvl="0" indent="0" algn="l" rtl="0">
              <a:lnSpc>
                <a:spcPct val="90000"/>
              </a:lnSpc>
              <a:spcBef>
                <a:spcPts val="0"/>
              </a:spcBef>
              <a:spcAft>
                <a:spcPts val="0"/>
              </a:spcAft>
              <a:buClr>
                <a:schemeClr val="dk1"/>
              </a:buClr>
              <a:buSzPct val="93876"/>
              <a:buNone/>
            </a:pPr>
            <a:r>
              <a:rPr lang="en-US" sz="1800" b="1" dirty="0">
                <a:latin typeface="Segoe UI" panose="020B0502040204020203" pitchFamily="34" charset="0"/>
                <a:cs typeface="Segoe UI" panose="020B0502040204020203" pitchFamily="34" charset="0"/>
              </a:rPr>
              <a:t>Mary Field was born in 1896. For each of these statements, decide how different they were from the world that you live in today by placing them on the line below.</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In the 1880s and 1890s, laws were passed which meant that women could keep their own property (previously it had passed to their husband).</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In 1897 the National Union of Women’s Suffrage Societies (NUWSS aka “Suffragists”) was formed to campaign for women to have the right to vote.</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In 1901, the British ruled about ¼ of the world’s people through its empire.</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At the beginning of the 20</a:t>
            </a:r>
            <a:r>
              <a:rPr lang="en-US" sz="1800" baseline="30000" dirty="0">
                <a:latin typeface="Segoe UI" panose="020B0502040204020203" pitchFamily="34" charset="0"/>
                <a:cs typeface="Segoe UI" panose="020B0502040204020203" pitchFamily="34" charset="0"/>
              </a:rPr>
              <a:t>th</a:t>
            </a:r>
            <a:r>
              <a:rPr lang="en-US" sz="1800" dirty="0">
                <a:latin typeface="Segoe UI" panose="020B0502040204020203" pitchFamily="34" charset="0"/>
                <a:cs typeface="Segoe UI" panose="020B0502040204020203" pitchFamily="34" charset="0"/>
              </a:rPr>
              <a:t> century, approximately 50% of British workers were employed in industries such as mining, farming or in factories.</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The 1901 census showed that 40% of employed women worked as domestic servants (i.e. in somebody else’s house).</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Before WW1, women made up less than 20% of students completing first degrees at university.</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1896 saw the first ever paying customers to watch a motion picture. There were very few cinemas and no television</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Clr>
                <a:schemeClr val="dk1"/>
              </a:buClr>
              <a:buSzPct val="100000"/>
              <a:buFont typeface="Calibri"/>
              <a:buAutoNum type="alphaLcPeriod"/>
            </a:pPr>
            <a:r>
              <a:rPr lang="en-US" sz="1800" dirty="0">
                <a:latin typeface="Segoe UI" panose="020B0502040204020203" pitchFamily="34" charset="0"/>
                <a:cs typeface="Segoe UI" panose="020B0502040204020203" pitchFamily="34" charset="0"/>
              </a:rPr>
              <a:t>The most popular form of live entertainment for ordinary people was music hall, rude jokes and songs performed live in a raucous atmosphere.</a:t>
            </a:r>
            <a:endParaRPr sz="1800" dirty="0">
              <a:latin typeface="Segoe UI" panose="020B0502040204020203" pitchFamily="34" charset="0"/>
              <a:cs typeface="Segoe UI" panose="020B0502040204020203" pitchFamily="34" charset="0"/>
            </a:endParaRPr>
          </a:p>
          <a:p>
            <a:pPr marL="514350" lvl="0" indent="-509133" algn="l" rtl="0">
              <a:lnSpc>
                <a:spcPct val="90000"/>
              </a:lnSpc>
              <a:spcBef>
                <a:spcPts val="1000"/>
              </a:spcBef>
              <a:spcAft>
                <a:spcPts val="0"/>
              </a:spcAft>
              <a:buSzPct val="100000"/>
              <a:buAutoNum type="alphaLcPeriod"/>
            </a:pPr>
            <a:r>
              <a:rPr lang="en-US" sz="1800" dirty="0">
                <a:latin typeface="Segoe UI" panose="020B0502040204020203" pitchFamily="34" charset="0"/>
                <a:cs typeface="Segoe UI" panose="020B0502040204020203" pitchFamily="34" charset="0"/>
              </a:rPr>
              <a:t>In 1849 Bedford College became the first higher education college for women in the United Kingdom. This was unusual in Victorian Britain</a:t>
            </a:r>
            <a:endParaRPr sz="2000" dirty="0">
              <a:latin typeface="Segoe UI" panose="020B0502040204020203" pitchFamily="34" charset="0"/>
              <a:cs typeface="Segoe UI" panose="020B0502040204020203" pitchFamily="34" charset="0"/>
            </a:endParaRPr>
          </a:p>
        </p:txBody>
      </p:sp>
      <p:cxnSp>
        <p:nvCxnSpPr>
          <p:cNvPr id="108" name="Google Shape;108;p4"/>
          <p:cNvCxnSpPr>
            <a:cxnSpLocks/>
          </p:cNvCxnSpPr>
          <p:nvPr/>
        </p:nvCxnSpPr>
        <p:spPr>
          <a:xfrm>
            <a:off x="1428750" y="6015702"/>
            <a:ext cx="9246870" cy="0"/>
          </a:xfrm>
          <a:prstGeom prst="straightConnector1">
            <a:avLst/>
          </a:prstGeom>
          <a:noFill/>
          <a:ln w="38100" cap="flat" cmpd="sng">
            <a:solidFill>
              <a:schemeClr val="accent1"/>
            </a:solidFill>
            <a:prstDash val="solid"/>
            <a:miter lim="800000"/>
            <a:headEnd type="triangle" w="med" len="med"/>
            <a:tailEnd type="triangle" w="med" len="med"/>
          </a:ln>
        </p:spPr>
      </p:cxnSp>
      <p:sp>
        <p:nvSpPr>
          <p:cNvPr id="109" name="Google Shape;109;p4"/>
          <p:cNvSpPr txBox="1"/>
          <p:nvPr/>
        </p:nvSpPr>
        <p:spPr>
          <a:xfrm>
            <a:off x="10890838" y="5692557"/>
            <a:ext cx="1032973" cy="646290"/>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dirty="0">
                <a:solidFill>
                  <a:schemeClr val="dk1"/>
                </a:solidFill>
                <a:latin typeface="Calibri"/>
                <a:ea typeface="Calibri"/>
                <a:cs typeface="Calibri"/>
                <a:sym typeface="Calibri"/>
              </a:rPr>
              <a:t>Virtually identical</a:t>
            </a:r>
            <a:endParaRPr sz="1800" dirty="0">
              <a:solidFill>
                <a:schemeClr val="dk1"/>
              </a:solidFill>
              <a:latin typeface="Calibri"/>
              <a:ea typeface="Calibri"/>
              <a:cs typeface="Calibri"/>
              <a:sym typeface="Calibri"/>
            </a:endParaRPr>
          </a:p>
        </p:txBody>
      </p:sp>
      <p:sp>
        <p:nvSpPr>
          <p:cNvPr id="110" name="Google Shape;110;p4"/>
          <p:cNvSpPr txBox="1"/>
          <p:nvPr/>
        </p:nvSpPr>
        <p:spPr>
          <a:xfrm>
            <a:off x="163147" y="5692557"/>
            <a:ext cx="1136024" cy="646290"/>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Totally different</a:t>
            </a:r>
            <a:endParaRPr sz="1800" dirty="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0579c224af_0_0"/>
          <p:cNvSpPr txBox="1">
            <a:spLocks noGrp="1"/>
          </p:cNvSpPr>
          <p:nvPr>
            <p:ph type="title"/>
          </p:nvPr>
        </p:nvSpPr>
        <p:spPr>
          <a:xfrm>
            <a:off x="6385291" y="146304"/>
            <a:ext cx="5558184" cy="964224"/>
          </a:xfrm>
          <a:custGeom>
            <a:avLst/>
            <a:gdLst>
              <a:gd name="connsiteX0" fmla="*/ 0 w 5229000"/>
              <a:gd name="connsiteY0" fmla="*/ 0 h 1000800"/>
              <a:gd name="connsiteX1" fmla="*/ 5229000 w 5229000"/>
              <a:gd name="connsiteY1" fmla="*/ 0 h 1000800"/>
              <a:gd name="connsiteX2" fmla="*/ 5229000 w 5229000"/>
              <a:gd name="connsiteY2" fmla="*/ 1000800 h 1000800"/>
              <a:gd name="connsiteX3" fmla="*/ 0 w 5229000"/>
              <a:gd name="connsiteY3" fmla="*/ 1000800 h 1000800"/>
              <a:gd name="connsiteX4" fmla="*/ 0 w 5229000"/>
              <a:gd name="connsiteY4" fmla="*/ 0 h 1000800"/>
              <a:gd name="connsiteX0" fmla="*/ 201168 w 5430168"/>
              <a:gd name="connsiteY0" fmla="*/ 0 h 1000800"/>
              <a:gd name="connsiteX1" fmla="*/ 5430168 w 5430168"/>
              <a:gd name="connsiteY1" fmla="*/ 0 h 1000800"/>
              <a:gd name="connsiteX2" fmla="*/ 5430168 w 5430168"/>
              <a:gd name="connsiteY2" fmla="*/ 1000800 h 1000800"/>
              <a:gd name="connsiteX3" fmla="*/ 0 w 5430168"/>
              <a:gd name="connsiteY3" fmla="*/ 973368 h 1000800"/>
              <a:gd name="connsiteX4" fmla="*/ 201168 w 5430168"/>
              <a:gd name="connsiteY4" fmla="*/ 0 h 1000800"/>
              <a:gd name="connsiteX0" fmla="*/ 201168 w 5430168"/>
              <a:gd name="connsiteY0" fmla="*/ 0 h 1000800"/>
              <a:gd name="connsiteX1" fmla="*/ 4872384 w 5430168"/>
              <a:gd name="connsiteY1" fmla="*/ 27432 h 1000800"/>
              <a:gd name="connsiteX2" fmla="*/ 5430168 w 5430168"/>
              <a:gd name="connsiteY2" fmla="*/ 1000800 h 1000800"/>
              <a:gd name="connsiteX3" fmla="*/ 0 w 5430168"/>
              <a:gd name="connsiteY3" fmla="*/ 973368 h 1000800"/>
              <a:gd name="connsiteX4" fmla="*/ 201168 w 5430168"/>
              <a:gd name="connsiteY4" fmla="*/ 0 h 1000800"/>
              <a:gd name="connsiteX0" fmla="*/ 201168 w 5055264"/>
              <a:gd name="connsiteY0" fmla="*/ 0 h 973368"/>
              <a:gd name="connsiteX1" fmla="*/ 4872384 w 5055264"/>
              <a:gd name="connsiteY1" fmla="*/ 27432 h 973368"/>
              <a:gd name="connsiteX2" fmla="*/ 5055264 w 5055264"/>
              <a:gd name="connsiteY2" fmla="*/ 964224 h 973368"/>
              <a:gd name="connsiteX3" fmla="*/ 0 w 5055264"/>
              <a:gd name="connsiteY3" fmla="*/ 973368 h 973368"/>
              <a:gd name="connsiteX4" fmla="*/ 201168 w 5055264"/>
              <a:gd name="connsiteY4" fmla="*/ 0 h 973368"/>
              <a:gd name="connsiteX0" fmla="*/ 201168 w 5466744"/>
              <a:gd name="connsiteY0" fmla="*/ 0 h 973368"/>
              <a:gd name="connsiteX1" fmla="*/ 5466744 w 5466744"/>
              <a:gd name="connsiteY1" fmla="*/ 36576 h 973368"/>
              <a:gd name="connsiteX2" fmla="*/ 5055264 w 5466744"/>
              <a:gd name="connsiteY2" fmla="*/ 964224 h 973368"/>
              <a:gd name="connsiteX3" fmla="*/ 0 w 5466744"/>
              <a:gd name="connsiteY3" fmla="*/ 973368 h 973368"/>
              <a:gd name="connsiteX4" fmla="*/ 201168 w 5466744"/>
              <a:gd name="connsiteY4" fmla="*/ 0 h 973368"/>
              <a:gd name="connsiteX0" fmla="*/ 292608 w 5558184"/>
              <a:gd name="connsiteY0" fmla="*/ 0 h 964224"/>
              <a:gd name="connsiteX1" fmla="*/ 5558184 w 5558184"/>
              <a:gd name="connsiteY1" fmla="*/ 36576 h 964224"/>
              <a:gd name="connsiteX2" fmla="*/ 5146704 w 5558184"/>
              <a:gd name="connsiteY2" fmla="*/ 964224 h 964224"/>
              <a:gd name="connsiteX3" fmla="*/ 0 w 5558184"/>
              <a:gd name="connsiteY3" fmla="*/ 955080 h 964224"/>
              <a:gd name="connsiteX4" fmla="*/ 292608 w 5558184"/>
              <a:gd name="connsiteY4" fmla="*/ 0 h 964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58184" h="964224">
                <a:moveTo>
                  <a:pt x="292608" y="0"/>
                </a:moveTo>
                <a:lnTo>
                  <a:pt x="5558184" y="36576"/>
                </a:lnTo>
                <a:lnTo>
                  <a:pt x="5146704" y="964224"/>
                </a:lnTo>
                <a:lnTo>
                  <a:pt x="0" y="955080"/>
                </a:lnTo>
                <a:lnTo>
                  <a:pt x="292608" y="0"/>
                </a:lnTo>
                <a:close/>
              </a:path>
            </a:pathLst>
          </a:custGeom>
          <a:solidFill>
            <a:schemeClr val="accent6">
              <a:lumMod val="20000"/>
              <a:lumOff val="80000"/>
            </a:schemeClr>
          </a:solidFill>
        </p:spPr>
        <p:txBody>
          <a:bodyPr spcFirstLastPara="1" wrap="square" lIns="396000" tIns="45700" rIns="91425" bIns="45700" anchor="ctr" anchorCtr="0">
            <a:noAutofit/>
          </a:bodyPr>
          <a:lstStyle/>
          <a:p>
            <a:pPr marL="0" lvl="0" indent="0" algn="l" rtl="0">
              <a:spcBef>
                <a:spcPts val="0"/>
              </a:spcBef>
              <a:spcAft>
                <a:spcPts val="0"/>
              </a:spcAft>
              <a:buSzPts val="990"/>
              <a:buNone/>
            </a:pPr>
            <a:r>
              <a:rPr lang="en-US" sz="2400" b="1" dirty="0">
                <a:latin typeface="Segoe UI" panose="020B0502040204020203" pitchFamily="34" charset="0"/>
                <a:cs typeface="Segoe UI" panose="020B0502040204020203" pitchFamily="34" charset="0"/>
              </a:rPr>
              <a:t>Source A </a:t>
            </a:r>
            <a:r>
              <a:rPr lang="en-US" sz="2400" dirty="0">
                <a:latin typeface="Segoe UI" panose="020B0502040204020203" pitchFamily="34" charset="0"/>
                <a:cs typeface="Segoe UI" panose="020B0502040204020203" pitchFamily="34" charset="0"/>
              </a:rPr>
              <a:t>- Gender and university education in the 20th century</a:t>
            </a:r>
            <a:endParaRPr sz="2400" dirty="0">
              <a:latin typeface="Segoe UI" panose="020B0502040204020203" pitchFamily="34" charset="0"/>
              <a:cs typeface="Segoe UI" panose="020B0502040204020203" pitchFamily="34" charset="0"/>
            </a:endParaRPr>
          </a:p>
        </p:txBody>
      </p:sp>
      <p:pic>
        <p:nvPicPr>
          <p:cNvPr id="118" name="Google Shape;118;g20579c224af_0_0"/>
          <p:cNvPicPr preferRelativeResize="0"/>
          <p:nvPr/>
        </p:nvPicPr>
        <p:blipFill rotWithShape="1">
          <a:blip r:embed="rId3">
            <a:alphaModFix/>
          </a:blip>
          <a:srcRect l="37522" t="28874" r="31774" b="14873"/>
          <a:stretch/>
        </p:blipFill>
        <p:spPr>
          <a:xfrm>
            <a:off x="288600" y="273075"/>
            <a:ext cx="5972174" cy="6234551"/>
          </a:xfrm>
          <a:prstGeom prst="rect">
            <a:avLst/>
          </a:prstGeom>
          <a:noFill/>
          <a:ln>
            <a:noFill/>
          </a:ln>
        </p:spPr>
      </p:pic>
      <p:sp>
        <p:nvSpPr>
          <p:cNvPr id="2" name="Google Shape;99;p8">
            <a:extLst>
              <a:ext uri="{FF2B5EF4-FFF2-40B4-BE49-F238E27FC236}">
                <a16:creationId xmlns:a16="http://schemas.microsoft.com/office/drawing/2014/main" id="{D046DC9C-23E7-8306-3BE6-F505D009B0FA}"/>
              </a:ext>
            </a:extLst>
          </p:cNvPr>
          <p:cNvSpPr/>
          <p:nvPr/>
        </p:nvSpPr>
        <p:spPr>
          <a:xfrm>
            <a:off x="696348" y="365125"/>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Segoe UI" panose="020B0502040204020203" pitchFamily="34" charset="0"/>
                <a:ea typeface="Calibri"/>
                <a:cs typeface="Segoe UI" panose="020B0502040204020203" pitchFamily="34" charset="0"/>
                <a:sym typeface="Calibri"/>
              </a:rPr>
              <a:t>Source A</a:t>
            </a:r>
            <a:endParaRPr b="1" dirty="0">
              <a:latin typeface="Segoe UI" panose="020B0502040204020203" pitchFamily="34" charset="0"/>
              <a:cs typeface="Segoe UI" panose="020B0502040204020203" pitchFamily="34" charset="0"/>
            </a:endParaRPr>
          </a:p>
        </p:txBody>
      </p:sp>
      <p:sp>
        <p:nvSpPr>
          <p:cNvPr id="117" name="Google Shape;117;g20579c224af_0_0"/>
          <p:cNvSpPr txBox="1">
            <a:spLocks noGrp="1"/>
          </p:cNvSpPr>
          <p:nvPr>
            <p:ph type="body" idx="1"/>
          </p:nvPr>
        </p:nvSpPr>
        <p:spPr>
          <a:xfrm>
            <a:off x="6096182" y="1228765"/>
            <a:ext cx="6041748" cy="5473787"/>
          </a:xfrm>
          <a:custGeom>
            <a:avLst/>
            <a:gdLst>
              <a:gd name="connsiteX0" fmla="*/ 0 w 5657700"/>
              <a:gd name="connsiteY0" fmla="*/ 0 h 5345771"/>
              <a:gd name="connsiteX1" fmla="*/ 5657700 w 5657700"/>
              <a:gd name="connsiteY1" fmla="*/ 0 h 5345771"/>
              <a:gd name="connsiteX2" fmla="*/ 5657700 w 5657700"/>
              <a:gd name="connsiteY2" fmla="*/ 5345771 h 5345771"/>
              <a:gd name="connsiteX3" fmla="*/ 0 w 5657700"/>
              <a:gd name="connsiteY3" fmla="*/ 5345771 h 5345771"/>
              <a:gd name="connsiteX4" fmla="*/ 0 w 5657700"/>
              <a:gd name="connsiteY4" fmla="*/ 0 h 5345771"/>
              <a:gd name="connsiteX0" fmla="*/ 0 w 5712564"/>
              <a:gd name="connsiteY0" fmla="*/ 0 h 5464643"/>
              <a:gd name="connsiteX1" fmla="*/ 5712564 w 5712564"/>
              <a:gd name="connsiteY1" fmla="*/ 118872 h 5464643"/>
              <a:gd name="connsiteX2" fmla="*/ 5712564 w 5712564"/>
              <a:gd name="connsiteY2" fmla="*/ 5464643 h 5464643"/>
              <a:gd name="connsiteX3" fmla="*/ 54864 w 5712564"/>
              <a:gd name="connsiteY3" fmla="*/ 5464643 h 5464643"/>
              <a:gd name="connsiteX4" fmla="*/ 0 w 5712564"/>
              <a:gd name="connsiteY4" fmla="*/ 0 h 5464643"/>
              <a:gd name="connsiteX0" fmla="*/ 0 w 5712564"/>
              <a:gd name="connsiteY0" fmla="*/ 0 h 5464643"/>
              <a:gd name="connsiteX1" fmla="*/ 5712564 w 5712564"/>
              <a:gd name="connsiteY1" fmla="*/ 118872 h 5464643"/>
              <a:gd name="connsiteX2" fmla="*/ 5538828 w 5712564"/>
              <a:gd name="connsiteY2" fmla="*/ 5455499 h 5464643"/>
              <a:gd name="connsiteX3" fmla="*/ 54864 w 5712564"/>
              <a:gd name="connsiteY3" fmla="*/ 5464643 h 5464643"/>
              <a:gd name="connsiteX4" fmla="*/ 0 w 5712564"/>
              <a:gd name="connsiteY4" fmla="*/ 0 h 5464643"/>
              <a:gd name="connsiteX0" fmla="*/ 0 w 5877156"/>
              <a:gd name="connsiteY0" fmla="*/ 18288 h 5482931"/>
              <a:gd name="connsiteX1" fmla="*/ 5877156 w 5877156"/>
              <a:gd name="connsiteY1" fmla="*/ 0 h 5482931"/>
              <a:gd name="connsiteX2" fmla="*/ 5538828 w 5877156"/>
              <a:gd name="connsiteY2" fmla="*/ 5473787 h 5482931"/>
              <a:gd name="connsiteX3" fmla="*/ 54864 w 5877156"/>
              <a:gd name="connsiteY3" fmla="*/ 5482931 h 5482931"/>
              <a:gd name="connsiteX4" fmla="*/ 0 w 5877156"/>
              <a:gd name="connsiteY4" fmla="*/ 18288 h 5482931"/>
              <a:gd name="connsiteX0" fmla="*/ 164592 w 6041748"/>
              <a:gd name="connsiteY0" fmla="*/ 18288 h 5473787"/>
              <a:gd name="connsiteX1" fmla="*/ 6041748 w 6041748"/>
              <a:gd name="connsiteY1" fmla="*/ 0 h 5473787"/>
              <a:gd name="connsiteX2" fmla="*/ 5703420 w 6041748"/>
              <a:gd name="connsiteY2" fmla="*/ 5473787 h 5473787"/>
              <a:gd name="connsiteX3" fmla="*/ 0 w 6041748"/>
              <a:gd name="connsiteY3" fmla="*/ 5428067 h 5473787"/>
              <a:gd name="connsiteX4" fmla="*/ 164592 w 6041748"/>
              <a:gd name="connsiteY4" fmla="*/ 18288 h 5473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41748" h="5473787">
                <a:moveTo>
                  <a:pt x="164592" y="18288"/>
                </a:moveTo>
                <a:lnTo>
                  <a:pt x="6041748" y="0"/>
                </a:lnTo>
                <a:lnTo>
                  <a:pt x="5703420" y="5473787"/>
                </a:lnTo>
                <a:lnTo>
                  <a:pt x="0" y="5428067"/>
                </a:lnTo>
                <a:lnTo>
                  <a:pt x="164592" y="18288"/>
                </a:lnTo>
                <a:close/>
              </a:path>
            </a:pathLst>
          </a:custGeom>
          <a:solidFill>
            <a:schemeClr val="bg2"/>
          </a:solidFill>
        </p:spPr>
        <p:txBody>
          <a:bodyPr spcFirstLastPara="1" wrap="square" lIns="91425" tIns="45700" rIns="251999" bIns="45700" anchor="t" anchorCtr="0">
            <a:noAutofit/>
          </a:bodyPr>
          <a:lstStyle/>
          <a:p>
            <a:pPr marL="457200" lvl="0" indent="-368300" algn="l" rtl="0">
              <a:spcBef>
                <a:spcPts val="1000"/>
              </a:spcBef>
              <a:spcAft>
                <a:spcPts val="0"/>
              </a:spcAft>
              <a:buSzPts val="2200"/>
              <a:buAutoNum type="arabicPeriod"/>
            </a:pPr>
            <a:r>
              <a:rPr lang="en-US" sz="2200" dirty="0">
                <a:latin typeface="Segoe UI" panose="020B0502040204020203" pitchFamily="34" charset="0"/>
                <a:cs typeface="Segoe UI" panose="020B0502040204020203" pitchFamily="34" charset="0"/>
              </a:rPr>
              <a:t>In 1920, roughly what percentage of students getting a first degree were women?</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10-15%</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25-30%</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40-50%</a:t>
            </a:r>
            <a:endParaRPr sz="2200" dirty="0">
              <a:latin typeface="Segoe UI" panose="020B0502040204020203" pitchFamily="34" charset="0"/>
              <a:cs typeface="Segoe UI" panose="020B0502040204020203" pitchFamily="34" charset="0"/>
            </a:endParaRPr>
          </a:p>
          <a:p>
            <a:pPr marL="457200" lvl="0" indent="-368300" algn="l" rtl="0">
              <a:spcBef>
                <a:spcPts val="0"/>
              </a:spcBef>
              <a:spcAft>
                <a:spcPts val="0"/>
              </a:spcAft>
              <a:buSzPts val="2200"/>
              <a:buAutoNum type="arabicPeriod"/>
            </a:pPr>
            <a:r>
              <a:rPr lang="en-US" sz="2200" dirty="0">
                <a:latin typeface="Segoe UI" panose="020B0502040204020203" pitchFamily="34" charset="0"/>
                <a:cs typeface="Segoe UI" panose="020B0502040204020203" pitchFamily="34" charset="0"/>
              </a:rPr>
              <a:t>What was the trend in the “gap” between male and female university students 1930-1980?</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Number of women rapidly catching the number of men</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No significant change</a:t>
            </a:r>
            <a:endParaRPr sz="2200" dirty="0">
              <a:latin typeface="Segoe UI" panose="020B0502040204020203" pitchFamily="34" charset="0"/>
              <a:cs typeface="Segoe UI" panose="020B0502040204020203" pitchFamily="34" charset="0"/>
            </a:endParaRPr>
          </a:p>
          <a:p>
            <a:pPr marL="914400" lvl="1" indent="-368300" algn="l" rtl="0">
              <a:spcBef>
                <a:spcPts val="0"/>
              </a:spcBef>
              <a:spcAft>
                <a:spcPts val="0"/>
              </a:spcAft>
              <a:buSzPts val="2200"/>
              <a:buAutoNum type="alphaLcPeriod"/>
            </a:pPr>
            <a:r>
              <a:rPr lang="en-US" sz="2200" dirty="0">
                <a:latin typeface="Segoe UI" panose="020B0502040204020203" pitchFamily="34" charset="0"/>
                <a:cs typeface="Segoe UI" panose="020B0502040204020203" pitchFamily="34" charset="0"/>
              </a:rPr>
              <a:t>Number of women slowly catching number of men</a:t>
            </a:r>
            <a:endParaRPr sz="2200" dirty="0">
              <a:latin typeface="Segoe UI" panose="020B0502040204020203" pitchFamily="34" charset="0"/>
              <a:cs typeface="Segoe UI" panose="020B0502040204020203" pitchFamily="34" charset="0"/>
            </a:endParaRPr>
          </a:p>
          <a:p>
            <a:pPr marL="457200" lvl="0" indent="-368300" algn="l" rtl="0">
              <a:spcBef>
                <a:spcPts val="0"/>
              </a:spcBef>
              <a:spcAft>
                <a:spcPts val="0"/>
              </a:spcAft>
              <a:buSzPts val="2200"/>
              <a:buAutoNum type="arabicPeriod"/>
            </a:pPr>
            <a:r>
              <a:rPr lang="en-US" sz="2200" dirty="0">
                <a:latin typeface="Segoe UI" panose="020B0502040204020203" pitchFamily="34" charset="0"/>
                <a:cs typeface="Segoe UI" panose="020B0502040204020203" pitchFamily="34" charset="0"/>
              </a:rPr>
              <a:t>In which year did the number of women overtake the number of men getting a first degree?</a:t>
            </a:r>
            <a:endParaRPr sz="2200" dirty="0">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EBEE4E92-7D6E-8F97-3A74-D80E1EBC3CEA}"/>
              </a:ext>
            </a:extLst>
          </p:cNvPr>
          <p:cNvSpPr txBox="1"/>
          <p:nvPr/>
        </p:nvSpPr>
        <p:spPr>
          <a:xfrm>
            <a:off x="526544" y="6328090"/>
            <a:ext cx="5569275" cy="276999"/>
          </a:xfrm>
          <a:prstGeom prst="rect">
            <a:avLst/>
          </a:prstGeom>
          <a:noFill/>
        </p:spPr>
        <p:txBody>
          <a:bodyPr wrap="square">
            <a:spAutoFit/>
          </a:bodyPr>
          <a:lstStyle/>
          <a:p>
            <a:r>
              <a:rPr lang="en-GB" sz="1200" b="1" i="1" dirty="0"/>
              <a:t>Paul Bolton, ‘Education: Historical statistics’, House of Commons Library. </a:t>
            </a:r>
            <a:endParaRPr lang="en-US" sz="1200"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5"/>
          <p:cNvSpPr txBox="1">
            <a:spLocks noGrp="1"/>
          </p:cNvSpPr>
          <p:nvPr>
            <p:ph type="title"/>
          </p:nvPr>
        </p:nvSpPr>
        <p:spPr>
          <a:xfrm>
            <a:off x="628362" y="191390"/>
            <a:ext cx="8366286" cy="1229038"/>
          </a:xfrm>
          <a:custGeom>
            <a:avLst/>
            <a:gdLst>
              <a:gd name="connsiteX0" fmla="*/ 0 w 10734582"/>
              <a:gd name="connsiteY0" fmla="*/ 0 h 1055302"/>
              <a:gd name="connsiteX1" fmla="*/ 10734582 w 10734582"/>
              <a:gd name="connsiteY1" fmla="*/ 0 h 1055302"/>
              <a:gd name="connsiteX2" fmla="*/ 10734582 w 10734582"/>
              <a:gd name="connsiteY2" fmla="*/ 1055302 h 1055302"/>
              <a:gd name="connsiteX3" fmla="*/ 0 w 10734582"/>
              <a:gd name="connsiteY3" fmla="*/ 1055302 h 1055302"/>
              <a:gd name="connsiteX4" fmla="*/ 0 w 10734582"/>
              <a:gd name="connsiteY4" fmla="*/ 0 h 1055302"/>
              <a:gd name="connsiteX0" fmla="*/ 0 w 10734582"/>
              <a:gd name="connsiteY0" fmla="*/ 0 h 1055302"/>
              <a:gd name="connsiteX1" fmla="*/ 10734582 w 10734582"/>
              <a:gd name="connsiteY1" fmla="*/ 0 h 1055302"/>
              <a:gd name="connsiteX2" fmla="*/ 6747798 w 10734582"/>
              <a:gd name="connsiteY2" fmla="*/ 1055302 h 1055302"/>
              <a:gd name="connsiteX3" fmla="*/ 0 w 10734582"/>
              <a:gd name="connsiteY3" fmla="*/ 1055302 h 1055302"/>
              <a:gd name="connsiteX4" fmla="*/ 0 w 10734582"/>
              <a:gd name="connsiteY4" fmla="*/ 0 h 1055302"/>
              <a:gd name="connsiteX0" fmla="*/ 9144 w 10734582"/>
              <a:gd name="connsiteY0" fmla="*/ 0 h 1229038"/>
              <a:gd name="connsiteX1" fmla="*/ 10734582 w 10734582"/>
              <a:gd name="connsiteY1" fmla="*/ 173736 h 1229038"/>
              <a:gd name="connsiteX2" fmla="*/ 6747798 w 10734582"/>
              <a:gd name="connsiteY2" fmla="*/ 1229038 h 1229038"/>
              <a:gd name="connsiteX3" fmla="*/ 0 w 10734582"/>
              <a:gd name="connsiteY3" fmla="*/ 1229038 h 1229038"/>
              <a:gd name="connsiteX4" fmla="*/ 9144 w 10734582"/>
              <a:gd name="connsiteY4" fmla="*/ 0 h 1229038"/>
              <a:gd name="connsiteX0" fmla="*/ 0 w 10725438"/>
              <a:gd name="connsiteY0" fmla="*/ 0 h 1229038"/>
              <a:gd name="connsiteX1" fmla="*/ 10725438 w 10725438"/>
              <a:gd name="connsiteY1" fmla="*/ 173736 h 1229038"/>
              <a:gd name="connsiteX2" fmla="*/ 6738654 w 10725438"/>
              <a:gd name="connsiteY2" fmla="*/ 1229038 h 1229038"/>
              <a:gd name="connsiteX3" fmla="*/ 45720 w 10725438"/>
              <a:gd name="connsiteY3" fmla="*/ 1101022 h 1229038"/>
              <a:gd name="connsiteX4" fmla="*/ 0 w 10725438"/>
              <a:gd name="connsiteY4" fmla="*/ 0 h 1229038"/>
              <a:gd name="connsiteX0" fmla="*/ 0 w 9225822"/>
              <a:gd name="connsiteY0" fmla="*/ 0 h 1229038"/>
              <a:gd name="connsiteX1" fmla="*/ 9225822 w 9225822"/>
              <a:gd name="connsiteY1" fmla="*/ 54864 h 1229038"/>
              <a:gd name="connsiteX2" fmla="*/ 6738654 w 9225822"/>
              <a:gd name="connsiteY2" fmla="*/ 1229038 h 1229038"/>
              <a:gd name="connsiteX3" fmla="*/ 45720 w 9225822"/>
              <a:gd name="connsiteY3" fmla="*/ 1101022 h 1229038"/>
              <a:gd name="connsiteX4" fmla="*/ 0 w 9225822"/>
              <a:gd name="connsiteY4" fmla="*/ 0 h 1229038"/>
              <a:gd name="connsiteX0" fmla="*/ 0 w 8366286"/>
              <a:gd name="connsiteY0" fmla="*/ 0 h 1229038"/>
              <a:gd name="connsiteX1" fmla="*/ 8366286 w 8366286"/>
              <a:gd name="connsiteY1" fmla="*/ 100584 h 1229038"/>
              <a:gd name="connsiteX2" fmla="*/ 6738654 w 8366286"/>
              <a:gd name="connsiteY2" fmla="*/ 1229038 h 1229038"/>
              <a:gd name="connsiteX3" fmla="*/ 45720 w 8366286"/>
              <a:gd name="connsiteY3" fmla="*/ 1101022 h 1229038"/>
              <a:gd name="connsiteX4" fmla="*/ 0 w 8366286"/>
              <a:gd name="connsiteY4" fmla="*/ 0 h 1229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66286" h="1229038">
                <a:moveTo>
                  <a:pt x="0" y="0"/>
                </a:moveTo>
                <a:lnTo>
                  <a:pt x="8366286" y="100584"/>
                </a:lnTo>
                <a:lnTo>
                  <a:pt x="6738654" y="1229038"/>
                </a:lnTo>
                <a:lnTo>
                  <a:pt x="45720" y="1101022"/>
                </a:lnTo>
                <a:lnTo>
                  <a:pt x="0" y="0"/>
                </a:lnTo>
                <a:close/>
              </a:path>
            </a:pathLst>
          </a:custGeom>
          <a:solidFill>
            <a:schemeClr val="accent6">
              <a:lumMod val="20000"/>
              <a:lumOff val="80000"/>
            </a:schemeClr>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0000"/>
              </a:buClr>
              <a:buSzPts val="3200"/>
              <a:buFont typeface="Arial"/>
              <a:buNone/>
            </a:pPr>
            <a:r>
              <a:rPr lang="en-US" sz="3200" b="1" i="0" u="none" strike="noStrike" dirty="0">
                <a:solidFill>
                  <a:srgbClr val="000000"/>
                </a:solidFill>
                <a:latin typeface="Segoe UI" panose="020B0502040204020203" pitchFamily="34" charset="0"/>
                <a:ea typeface="Arial"/>
                <a:cs typeface="Segoe UI" panose="020B0502040204020203" pitchFamily="34" charset="0"/>
                <a:sym typeface="Arial"/>
              </a:rPr>
              <a:t>MARY FIELD - BIOGRAPHY (Part 1)</a:t>
            </a:r>
            <a:endParaRPr sz="3200" dirty="0">
              <a:latin typeface="Segoe UI" panose="020B0502040204020203" pitchFamily="34" charset="0"/>
              <a:cs typeface="Segoe UI" panose="020B0502040204020203" pitchFamily="34" charset="0"/>
            </a:endParaRPr>
          </a:p>
        </p:txBody>
      </p:sp>
      <p:sp>
        <p:nvSpPr>
          <p:cNvPr id="124" name="Google Shape;124;p5"/>
          <p:cNvSpPr txBox="1">
            <a:spLocks noGrp="1"/>
          </p:cNvSpPr>
          <p:nvPr>
            <p:ph type="body" idx="1"/>
          </p:nvPr>
        </p:nvSpPr>
        <p:spPr>
          <a:xfrm>
            <a:off x="619225" y="1580225"/>
            <a:ext cx="10886100" cy="2237700"/>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rgbClr val="000000"/>
              </a:buClr>
              <a:buSzPts val="2400"/>
              <a:buNone/>
            </a:pPr>
            <a:r>
              <a:rPr lang="en-US" sz="2400" b="0" i="0" u="none" strike="noStrike" dirty="0">
                <a:solidFill>
                  <a:srgbClr val="000000"/>
                </a:solidFill>
                <a:latin typeface="Calibri"/>
                <a:ea typeface="Calibri"/>
                <a:cs typeface="Calibri"/>
                <a:sym typeface="Calibri"/>
              </a:rPr>
              <a:t>1896 - Born in Wimbledon, London.</a:t>
            </a:r>
            <a:endParaRPr sz="3600" b="0" dirty="0">
              <a:latin typeface="Calibri"/>
              <a:ea typeface="Calibri"/>
              <a:cs typeface="Calibri"/>
              <a:sym typeface="Calibri"/>
            </a:endParaRPr>
          </a:p>
          <a:p>
            <a:pPr marL="0" lvl="0" indent="0" algn="l" rtl="0">
              <a:lnSpc>
                <a:spcPct val="90000"/>
              </a:lnSpc>
              <a:spcBef>
                <a:spcPts val="1000"/>
              </a:spcBef>
              <a:spcAft>
                <a:spcPts val="0"/>
              </a:spcAft>
              <a:buClr>
                <a:srgbClr val="000000"/>
              </a:buClr>
              <a:buSzPts val="2400"/>
              <a:buNone/>
            </a:pPr>
            <a:r>
              <a:rPr lang="en-US" sz="2400" b="0" i="0" u="none" strike="noStrike" dirty="0">
                <a:solidFill>
                  <a:srgbClr val="000000"/>
                </a:solidFill>
                <a:latin typeface="Calibri"/>
                <a:ea typeface="Calibri"/>
                <a:cs typeface="Calibri"/>
                <a:sym typeface="Calibri"/>
              </a:rPr>
              <a:t>1917 - Graduates from </a:t>
            </a:r>
            <a:r>
              <a:rPr lang="en-US" sz="2400" b="1" i="0" u="none" strike="noStrike" dirty="0">
                <a:solidFill>
                  <a:srgbClr val="000000"/>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Bedford College</a:t>
            </a:r>
            <a:r>
              <a:rPr lang="en-US" sz="2400" b="0" i="0" u="none" strike="noStrike" dirty="0">
                <a:solidFill>
                  <a:srgbClr val="000000"/>
                </a:solidFill>
                <a:latin typeface="Calibri"/>
                <a:ea typeface="Calibri"/>
                <a:cs typeface="Calibri"/>
                <a:sym typeface="Calibri"/>
              </a:rPr>
              <a:t>. She </a:t>
            </a:r>
            <a:r>
              <a:rPr lang="en-US" sz="2400" dirty="0">
                <a:solidFill>
                  <a:srgbClr val="000000"/>
                </a:solidFill>
              </a:rPr>
              <a:t>studied</a:t>
            </a:r>
            <a:r>
              <a:rPr lang="en-US" sz="2400" b="0" i="0" u="none" strike="noStrike" dirty="0">
                <a:solidFill>
                  <a:srgbClr val="000000"/>
                </a:solidFill>
                <a:latin typeface="Calibri"/>
                <a:ea typeface="Calibri"/>
                <a:cs typeface="Calibri"/>
                <a:sym typeface="Calibri"/>
              </a:rPr>
              <a:t> modern history.</a:t>
            </a:r>
            <a:endParaRPr sz="3600" b="0" dirty="0">
              <a:latin typeface="Calibri"/>
              <a:ea typeface="Calibri"/>
              <a:cs typeface="Calibri"/>
              <a:sym typeface="Calibri"/>
            </a:endParaRPr>
          </a:p>
          <a:p>
            <a:pPr marL="0" lvl="0" indent="0" algn="l" rtl="0">
              <a:lnSpc>
                <a:spcPct val="90000"/>
              </a:lnSpc>
              <a:spcBef>
                <a:spcPts val="1000"/>
              </a:spcBef>
              <a:spcAft>
                <a:spcPts val="0"/>
              </a:spcAft>
              <a:buClr>
                <a:srgbClr val="000000"/>
              </a:buClr>
              <a:buSzPts val="2400"/>
              <a:buNone/>
            </a:pPr>
            <a:r>
              <a:rPr lang="en-US" sz="2400" b="0" i="0" u="none" strike="noStrike" dirty="0">
                <a:solidFill>
                  <a:srgbClr val="000000"/>
                </a:solidFill>
                <a:latin typeface="Calibri"/>
                <a:ea typeface="Calibri"/>
                <a:cs typeface="Calibri"/>
                <a:sym typeface="Calibri"/>
              </a:rPr>
              <a:t>1917-1923 - Teaches History and English at school.</a:t>
            </a:r>
            <a:endParaRPr sz="3600" b="0" dirty="0">
              <a:latin typeface="Calibri"/>
              <a:ea typeface="Calibri"/>
              <a:cs typeface="Calibri"/>
              <a:sym typeface="Calibri"/>
            </a:endParaRPr>
          </a:p>
          <a:p>
            <a:pPr marL="0" lvl="0" indent="0" algn="l" rtl="0">
              <a:lnSpc>
                <a:spcPct val="90000"/>
              </a:lnSpc>
              <a:spcBef>
                <a:spcPts val="1000"/>
              </a:spcBef>
              <a:spcAft>
                <a:spcPts val="0"/>
              </a:spcAft>
              <a:buClr>
                <a:srgbClr val="000000"/>
              </a:buClr>
              <a:buSzPts val="2400"/>
              <a:buNone/>
            </a:pPr>
            <a:r>
              <a:rPr lang="en-US" sz="2400" b="0" i="0" u="none" strike="noStrike" dirty="0">
                <a:solidFill>
                  <a:srgbClr val="000000"/>
                </a:solidFill>
                <a:latin typeface="Calibri"/>
                <a:ea typeface="Calibri"/>
                <a:cs typeface="Calibri"/>
                <a:sym typeface="Calibri"/>
              </a:rPr>
              <a:t>1924 - Completes an </a:t>
            </a:r>
            <a:r>
              <a:rPr lang="en-US" sz="2400" b="1" i="0" u="none" strike="noStrike" dirty="0">
                <a:solidFill>
                  <a:srgbClr val="000000"/>
                </a:solidFill>
              </a:rPr>
              <a:t>M.A.</a:t>
            </a:r>
            <a:r>
              <a:rPr lang="en-US" sz="2400" b="0" i="0" u="none" strike="noStrike" dirty="0">
                <a:solidFill>
                  <a:srgbClr val="000000"/>
                </a:solidFill>
                <a:latin typeface="Calibri"/>
                <a:ea typeface="Calibri"/>
                <a:cs typeface="Calibri"/>
                <a:sym typeface="Calibri"/>
              </a:rPr>
              <a:t> in Commonwealth History at the Institute of Historical Research. Her </a:t>
            </a:r>
            <a:r>
              <a:rPr lang="en-US" sz="2400" b="1" i="0" u="none" strike="noStrike" dirty="0">
                <a:solidFill>
                  <a:srgbClr val="000000"/>
                </a:solidFill>
              </a:rPr>
              <a:t>dissertation</a:t>
            </a:r>
            <a:r>
              <a:rPr lang="en-US" sz="2400" b="0" i="0" u="none" strike="noStrike" dirty="0">
                <a:solidFill>
                  <a:srgbClr val="000000"/>
                </a:solidFill>
                <a:latin typeface="Calibri"/>
                <a:ea typeface="Calibri"/>
                <a:cs typeface="Calibri"/>
                <a:sym typeface="Calibri"/>
              </a:rPr>
              <a:t> was about the Newfoundland fishing industry.</a:t>
            </a:r>
            <a:endParaRPr sz="3600" b="0" dirty="0">
              <a:latin typeface="Calibri"/>
              <a:ea typeface="Calibri"/>
              <a:cs typeface="Calibri"/>
              <a:sym typeface="Calibri"/>
            </a:endParaRPr>
          </a:p>
        </p:txBody>
      </p:sp>
      <p:sp>
        <p:nvSpPr>
          <p:cNvPr id="125" name="Google Shape;125;p5"/>
          <p:cNvSpPr/>
          <p:nvPr/>
        </p:nvSpPr>
        <p:spPr>
          <a:xfrm>
            <a:off x="619175" y="3817925"/>
            <a:ext cx="10953600" cy="1234003"/>
          </a:xfrm>
          <a:prstGeom prst="rect">
            <a:avLst/>
          </a:prstGeom>
          <a:solidFill>
            <a:schemeClr val="l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42900" marR="0" lvl="0" indent="-342900" algn="l" rtl="0">
              <a:spcBef>
                <a:spcPts val="0"/>
              </a:spcBef>
              <a:spcAft>
                <a:spcPts val="0"/>
              </a:spcAft>
              <a:buClr>
                <a:schemeClr val="dk1"/>
              </a:buClr>
              <a:buSzPts val="2400"/>
              <a:buFont typeface="Calibri"/>
              <a:buAutoNum type="arabicPeriod"/>
            </a:pPr>
            <a:r>
              <a:rPr lang="en-US" sz="2400" dirty="0">
                <a:solidFill>
                  <a:schemeClr val="dk1"/>
                </a:solidFill>
                <a:latin typeface="Segoe UI" panose="020B0502040204020203" pitchFamily="34" charset="0"/>
                <a:ea typeface="Calibri"/>
                <a:cs typeface="Segoe UI" panose="020B0502040204020203" pitchFamily="34" charset="0"/>
                <a:sym typeface="Calibri"/>
              </a:rPr>
              <a:t>What can you </a:t>
            </a:r>
            <a:r>
              <a:rPr lang="en-US" sz="2400" b="1" i="1" dirty="0">
                <a:latin typeface="Segoe UI" panose="020B0502040204020203" pitchFamily="34" charset="0"/>
                <a:ea typeface="Calibri"/>
                <a:cs typeface="Segoe UI" panose="020B0502040204020203" pitchFamily="34" charset="0"/>
                <a:sym typeface="Calibri"/>
              </a:rPr>
              <a:t>infer</a:t>
            </a:r>
            <a:r>
              <a:rPr lang="en-US" sz="2400" dirty="0">
                <a:solidFill>
                  <a:schemeClr val="dk1"/>
                </a:solidFill>
                <a:latin typeface="Segoe UI" panose="020B0502040204020203" pitchFamily="34" charset="0"/>
                <a:ea typeface="Calibri"/>
                <a:cs typeface="Segoe UI" panose="020B0502040204020203" pitchFamily="34" charset="0"/>
                <a:sym typeface="Calibri"/>
              </a:rPr>
              <a:t> from this information about Mary Field and her early life?</a:t>
            </a:r>
            <a:endParaRPr dirty="0">
              <a:latin typeface="Segoe UI" panose="020B0502040204020203" pitchFamily="34" charset="0"/>
              <a:cs typeface="Segoe UI" panose="020B0502040204020203" pitchFamily="34" charset="0"/>
            </a:endParaRPr>
          </a:p>
          <a:p>
            <a:pPr marL="342900" marR="0" lvl="0" indent="-342900" algn="l" rtl="0">
              <a:spcBef>
                <a:spcPts val="0"/>
              </a:spcBef>
              <a:spcAft>
                <a:spcPts val="0"/>
              </a:spcAft>
              <a:buClr>
                <a:schemeClr val="dk1"/>
              </a:buClr>
              <a:buSzPts val="2400"/>
              <a:buFont typeface="Calibri"/>
              <a:buAutoNum type="arabicPeriod"/>
            </a:pPr>
            <a:r>
              <a:rPr lang="en-US" sz="2400" dirty="0">
                <a:solidFill>
                  <a:schemeClr val="dk1"/>
                </a:solidFill>
                <a:latin typeface="Segoe UI" panose="020B0502040204020203" pitchFamily="34" charset="0"/>
                <a:ea typeface="Calibri"/>
                <a:cs typeface="Segoe UI" panose="020B0502040204020203" pitchFamily="34" charset="0"/>
                <a:sym typeface="Calibri"/>
              </a:rPr>
              <a:t>Considering the context, how </a:t>
            </a:r>
            <a:r>
              <a:rPr lang="en-US" sz="2400" b="1" i="1" dirty="0">
                <a:solidFill>
                  <a:schemeClr val="dk1"/>
                </a:solidFill>
                <a:latin typeface="Segoe UI" panose="020B0502040204020203" pitchFamily="34" charset="0"/>
                <a:ea typeface="Calibri"/>
                <a:cs typeface="Segoe UI" panose="020B0502040204020203" pitchFamily="34" charset="0"/>
                <a:sym typeface="Calibri"/>
              </a:rPr>
              <a:t>surprising</a:t>
            </a:r>
            <a:r>
              <a:rPr lang="en-US" sz="2400" dirty="0">
                <a:solidFill>
                  <a:schemeClr val="dk1"/>
                </a:solidFill>
                <a:latin typeface="Segoe UI" panose="020B0502040204020203" pitchFamily="34" charset="0"/>
                <a:ea typeface="Calibri"/>
                <a:cs typeface="Segoe UI" panose="020B0502040204020203" pitchFamily="34" charset="0"/>
                <a:sym typeface="Calibri"/>
              </a:rPr>
              <a:t> is her story so far?</a:t>
            </a:r>
            <a:endParaRPr dirty="0">
              <a:latin typeface="Segoe UI" panose="020B0502040204020203" pitchFamily="34" charset="0"/>
              <a:cs typeface="Segoe UI" panose="020B0502040204020203" pitchFamily="34" charset="0"/>
            </a:endParaRPr>
          </a:p>
          <a:p>
            <a:pPr marL="342900" marR="0" lvl="0" indent="-342900" algn="l" rtl="0">
              <a:spcBef>
                <a:spcPts val="0"/>
              </a:spcBef>
              <a:spcAft>
                <a:spcPts val="0"/>
              </a:spcAft>
              <a:buClr>
                <a:schemeClr val="dk1"/>
              </a:buClr>
              <a:buSzPts val="2400"/>
              <a:buFont typeface="Calibri"/>
              <a:buAutoNum type="arabicPeriod"/>
            </a:pPr>
            <a:r>
              <a:rPr lang="en-US" sz="2400" dirty="0">
                <a:solidFill>
                  <a:schemeClr val="dk1"/>
                </a:solidFill>
                <a:latin typeface="Segoe UI" panose="020B0502040204020203" pitchFamily="34" charset="0"/>
                <a:ea typeface="Calibri"/>
                <a:cs typeface="Segoe UI" panose="020B0502040204020203" pitchFamily="34" charset="0"/>
                <a:sym typeface="Calibri"/>
              </a:rPr>
              <a:t>Can you </a:t>
            </a:r>
            <a:r>
              <a:rPr lang="en-US" sz="2400" b="1" i="1" dirty="0">
                <a:latin typeface="Segoe UI" panose="020B0502040204020203" pitchFamily="34" charset="0"/>
                <a:ea typeface="Calibri"/>
                <a:cs typeface="Segoe UI" panose="020B0502040204020203" pitchFamily="34" charset="0"/>
                <a:sym typeface="Calibri"/>
              </a:rPr>
              <a:t>predict</a:t>
            </a:r>
            <a:r>
              <a:rPr lang="en-US" sz="2400" dirty="0">
                <a:solidFill>
                  <a:schemeClr val="dk1"/>
                </a:solidFill>
                <a:latin typeface="Segoe UI" panose="020B0502040204020203" pitchFamily="34" charset="0"/>
                <a:ea typeface="Calibri"/>
                <a:cs typeface="Segoe UI" panose="020B0502040204020203" pitchFamily="34" charset="0"/>
                <a:sym typeface="Calibri"/>
              </a:rPr>
              <a:t> what she might have done next?</a:t>
            </a:r>
            <a:endParaRPr sz="2400" dirty="0">
              <a:solidFill>
                <a:schemeClr val="dk1"/>
              </a:solidFill>
              <a:latin typeface="Segoe UI" panose="020B0502040204020203" pitchFamily="34" charset="0"/>
              <a:ea typeface="Calibri"/>
              <a:cs typeface="Segoe UI" panose="020B0502040204020203" pitchFamily="34" charset="0"/>
              <a:sym typeface="Calibri"/>
            </a:endParaRPr>
          </a:p>
        </p:txBody>
      </p:sp>
      <p:sp>
        <p:nvSpPr>
          <p:cNvPr id="126" name="Google Shape;126;p5"/>
          <p:cNvSpPr/>
          <p:nvPr/>
        </p:nvSpPr>
        <p:spPr>
          <a:xfrm>
            <a:off x="619225" y="5109210"/>
            <a:ext cx="10953600" cy="1596792"/>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45700" rIns="91425" bIns="45700" anchor="ctr" anchorCtr="0">
            <a:noAutofit/>
          </a:bodyPr>
          <a:lstStyle/>
          <a:p>
            <a:pPr marL="0" marR="0" lvl="0" indent="0" algn="l" rtl="0">
              <a:spcBef>
                <a:spcPts val="0"/>
              </a:spcBef>
              <a:spcAft>
                <a:spcPts val="0"/>
              </a:spcAft>
              <a:buNone/>
            </a:pPr>
            <a:r>
              <a:rPr lang="en-US" sz="1800" b="1" dirty="0">
                <a:solidFill>
                  <a:schemeClr val="lt1"/>
                </a:solidFill>
                <a:latin typeface="Segoe UI" panose="020B0502040204020203" pitchFamily="34" charset="0"/>
                <a:ea typeface="Calibri"/>
                <a:cs typeface="Segoe UI" panose="020B0502040204020203" pitchFamily="34" charset="0"/>
                <a:sym typeface="Calibri"/>
              </a:rPr>
              <a:t>Bedford College – </a:t>
            </a:r>
            <a:r>
              <a:rPr lang="en-US" sz="1800" dirty="0">
                <a:solidFill>
                  <a:schemeClr val="lt1"/>
                </a:solidFill>
                <a:latin typeface="Segoe UI" panose="020B0502040204020203" pitchFamily="34" charset="0"/>
                <a:ea typeface="Calibri"/>
                <a:cs typeface="Segoe UI" panose="020B0502040204020203" pitchFamily="34" charset="0"/>
                <a:sym typeface="Calibri"/>
              </a:rPr>
              <a:t>higher education college for women in London. It was the first of its kind when it opened in 1849.</a:t>
            </a:r>
            <a:endParaRPr sz="1800" dirty="0">
              <a:solidFill>
                <a:schemeClr val="lt1"/>
              </a:solidFill>
              <a:latin typeface="Segoe UI" panose="020B0502040204020203" pitchFamily="34" charset="0"/>
              <a:ea typeface="Calibri"/>
              <a:cs typeface="Segoe UI" panose="020B0502040204020203" pitchFamily="34" charset="0"/>
              <a:sym typeface="Calibri"/>
            </a:endParaRPr>
          </a:p>
          <a:p>
            <a:pPr marL="0" marR="0" lvl="0" indent="0" algn="l" rtl="0">
              <a:spcBef>
                <a:spcPts val="0"/>
              </a:spcBef>
              <a:spcAft>
                <a:spcPts val="0"/>
              </a:spcAft>
              <a:buNone/>
            </a:pPr>
            <a:r>
              <a:rPr lang="en-US" sz="1800" b="1" dirty="0">
                <a:solidFill>
                  <a:schemeClr val="lt1"/>
                </a:solidFill>
                <a:latin typeface="Segoe UI" panose="020B0502040204020203" pitchFamily="34" charset="0"/>
                <a:ea typeface="Calibri"/>
                <a:cs typeface="Segoe UI" panose="020B0502040204020203" pitchFamily="34" charset="0"/>
                <a:sym typeface="Calibri"/>
              </a:rPr>
              <a:t>Dissertation</a:t>
            </a:r>
            <a:r>
              <a:rPr lang="en-US" sz="1800" dirty="0">
                <a:solidFill>
                  <a:schemeClr val="lt1"/>
                </a:solidFill>
                <a:latin typeface="Segoe UI" panose="020B0502040204020203" pitchFamily="34" charset="0"/>
                <a:ea typeface="Calibri"/>
                <a:cs typeface="Segoe UI" panose="020B0502040204020203" pitchFamily="34" charset="0"/>
                <a:sym typeface="Calibri"/>
              </a:rPr>
              <a:t> – an extended essay on a specialist subject, usually submitted for assessment as part of a qualification</a:t>
            </a:r>
            <a:endParaRPr sz="1800" dirty="0">
              <a:solidFill>
                <a:schemeClr val="lt1"/>
              </a:solidFill>
              <a:latin typeface="Segoe UI" panose="020B0502040204020203" pitchFamily="34" charset="0"/>
              <a:ea typeface="Calibri"/>
              <a:cs typeface="Segoe UI" panose="020B0502040204020203" pitchFamily="34" charset="0"/>
              <a:sym typeface="Calibri"/>
            </a:endParaRPr>
          </a:p>
          <a:p>
            <a:pPr marL="0" marR="0" lvl="0" indent="0" algn="l" rtl="0">
              <a:spcBef>
                <a:spcPts val="0"/>
              </a:spcBef>
              <a:spcAft>
                <a:spcPts val="0"/>
              </a:spcAft>
              <a:buNone/>
            </a:pPr>
            <a:r>
              <a:rPr lang="en-US" sz="1800" b="1" dirty="0">
                <a:solidFill>
                  <a:schemeClr val="lt1"/>
                </a:solidFill>
                <a:latin typeface="Segoe UI" panose="020B0502040204020203" pitchFamily="34" charset="0"/>
                <a:ea typeface="Calibri"/>
                <a:cs typeface="Segoe UI" panose="020B0502040204020203" pitchFamily="34" charset="0"/>
                <a:sym typeface="Calibri"/>
              </a:rPr>
              <a:t>M.A. </a:t>
            </a:r>
            <a:r>
              <a:rPr lang="en-US" sz="1800" dirty="0">
                <a:solidFill>
                  <a:schemeClr val="lt1"/>
                </a:solidFill>
                <a:latin typeface="Segoe UI" panose="020B0502040204020203" pitchFamily="34" charset="0"/>
                <a:ea typeface="Calibri"/>
                <a:cs typeface="Segoe UI" panose="020B0502040204020203" pitchFamily="34" charset="0"/>
                <a:sym typeface="Calibri"/>
              </a:rPr>
              <a:t>- a “Masters” degree, usually taken after an undergraduate degree. </a:t>
            </a:r>
            <a:endParaRPr sz="1800" dirty="0">
              <a:solidFill>
                <a:schemeClr val="lt1"/>
              </a:solidFill>
              <a:latin typeface="Segoe UI" panose="020B0502040204020203" pitchFamily="34" charset="0"/>
              <a:ea typeface="Calibri"/>
              <a:cs typeface="Segoe UI" panose="020B0502040204020203" pitchFamily="34" charset="0"/>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2" name="Google Shape;132;p6"/>
          <p:cNvSpPr txBox="1">
            <a:spLocks noGrp="1"/>
          </p:cNvSpPr>
          <p:nvPr>
            <p:ph type="title"/>
          </p:nvPr>
        </p:nvSpPr>
        <p:spPr>
          <a:xfrm>
            <a:off x="9084774" y="484632"/>
            <a:ext cx="2613872" cy="5724144"/>
          </a:xfrm>
          <a:prstGeom prst="rect">
            <a:avLst/>
          </a:prstGeom>
          <a:solidFill>
            <a:schemeClr val="accent6">
              <a:lumMod val="20000"/>
              <a:lumOff val="80000"/>
            </a:schemeClr>
          </a:solid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3600"/>
              <a:buFont typeface="Calibri"/>
              <a:buNone/>
            </a:pPr>
            <a: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What can you learn about Mary Field from this image of her? List three things:</a:t>
            </a: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1. </a:t>
            </a: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2. </a:t>
            </a: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b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br>
            <a:r>
              <a:rPr lang="en-US" sz="2800" b="1" dirty="0">
                <a:latin typeface="Segoe UI" panose="020B0502040204020203" pitchFamily="34" charset="0"/>
                <a:cs typeface="Segoe UI" panose="020B0502040204020203" pitchFamily="34" charset="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3. </a:t>
            </a:r>
            <a:endParaRPr sz="3600" b="1" dirty="0">
              <a:latin typeface="Segoe UI" panose="020B0502040204020203" pitchFamily="34" charset="0"/>
              <a:cs typeface="Segoe UI" panose="020B0502040204020203" pitchFamily="34" charset="0"/>
            </a:endParaRPr>
          </a:p>
        </p:txBody>
      </p:sp>
      <p:sp>
        <p:nvSpPr>
          <p:cNvPr id="133" name="Google Shape;133;p6"/>
          <p:cNvSpPr/>
          <p:nvPr/>
        </p:nvSpPr>
        <p:spPr>
          <a:xfrm>
            <a:off x="493354" y="484632"/>
            <a:ext cx="8129016" cy="5724144"/>
          </a:xfrm>
          <a:prstGeom prst="roundRect">
            <a:avLst>
              <a:gd name="adj" fmla="val 0"/>
            </a:avLst>
          </a:prstGeom>
          <a:solidFill>
            <a:schemeClr val="accent6">
              <a:lumMod val="20000"/>
              <a:lumOff val="80000"/>
            </a:schemeClr>
          </a:solidFill>
          <a:ln w="9525" cap="flat" cmpd="sng">
            <a:solidFill>
              <a:srgbClr val="C8CACA"/>
            </a:solidFill>
            <a:prstDash val="solid"/>
            <a:miter lim="800000"/>
            <a:headEnd type="none" w="sm" len="sm"/>
            <a:tailEnd type="none" w="sm" len="sm"/>
          </a:ln>
          <a:effectLst>
            <a:outerShdw blurRad="57150" dist="19050" dir="5400000" algn="t" rotWithShape="0">
              <a:srgbClr val="000000">
                <a:alpha val="62745"/>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34" name="Google Shape;134;p6" descr="'Good films and good fun': Children at the Everyman in the 1930s"/>
          <p:cNvPicPr preferRelativeResize="0"/>
          <p:nvPr/>
        </p:nvPicPr>
        <p:blipFill rotWithShape="1">
          <a:blip r:embed="rId3">
            <a:alphaModFix/>
          </a:blip>
          <a:srcRect b="8982"/>
          <a:stretch/>
        </p:blipFill>
        <p:spPr>
          <a:xfrm>
            <a:off x="976251" y="942538"/>
            <a:ext cx="7163222" cy="4808332"/>
          </a:xfrm>
          <a:prstGeom prst="rect">
            <a:avLst/>
          </a:prstGeom>
          <a:noFill/>
          <a:ln>
            <a:noFill/>
          </a:ln>
        </p:spPr>
      </p:pic>
      <p:sp>
        <p:nvSpPr>
          <p:cNvPr id="135" name="Google Shape;135;p6"/>
          <p:cNvSpPr/>
          <p:nvPr/>
        </p:nvSpPr>
        <p:spPr>
          <a:xfrm>
            <a:off x="976252" y="3568823"/>
            <a:ext cx="3412870" cy="2182047"/>
          </a:xfrm>
          <a:prstGeom prst="rect">
            <a:avLst/>
          </a:prstGeom>
          <a:solidFill>
            <a:schemeClr val="dk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6" name="Google Shape;136;p6"/>
          <p:cNvSpPr/>
          <p:nvPr/>
        </p:nvSpPr>
        <p:spPr>
          <a:xfrm>
            <a:off x="976252" y="942539"/>
            <a:ext cx="7163222" cy="931981"/>
          </a:xfrm>
          <a:prstGeom prst="rect">
            <a:avLst/>
          </a:prstGeom>
          <a:solidFill>
            <a:schemeClr val="dk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7" name="Google Shape;137;p6"/>
          <p:cNvSpPr/>
          <p:nvPr/>
        </p:nvSpPr>
        <p:spPr>
          <a:xfrm>
            <a:off x="3863340" y="4389120"/>
            <a:ext cx="4276133" cy="1361749"/>
          </a:xfrm>
          <a:prstGeom prst="rect">
            <a:avLst/>
          </a:prstGeom>
          <a:solidFill>
            <a:schemeClr val="dk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8" name="Google Shape;138;p6"/>
          <p:cNvSpPr/>
          <p:nvPr/>
        </p:nvSpPr>
        <p:spPr>
          <a:xfrm>
            <a:off x="976251" y="1874520"/>
            <a:ext cx="3412870" cy="1694301"/>
          </a:xfrm>
          <a:prstGeom prst="rect">
            <a:avLst/>
          </a:prstGeom>
          <a:solidFill>
            <a:schemeClr val="dk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 name="Google Shape;99;p8">
            <a:extLst>
              <a:ext uri="{FF2B5EF4-FFF2-40B4-BE49-F238E27FC236}">
                <a16:creationId xmlns:a16="http://schemas.microsoft.com/office/drawing/2014/main" id="{A1AEA3EF-E929-09C5-C120-E4638550BB11}"/>
              </a:ext>
            </a:extLst>
          </p:cNvPr>
          <p:cNvSpPr/>
          <p:nvPr/>
        </p:nvSpPr>
        <p:spPr>
          <a:xfrm>
            <a:off x="827793" y="894531"/>
            <a:ext cx="1716504"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Segoe UI" panose="020B0502040204020203" pitchFamily="34" charset="0"/>
                <a:ea typeface="Calibri"/>
                <a:cs typeface="Segoe UI" panose="020B0502040204020203" pitchFamily="34" charset="0"/>
                <a:sym typeface="Calibri"/>
              </a:rPr>
              <a:t>Source B</a:t>
            </a:r>
            <a:endParaRPr b="1" dirty="0">
              <a:latin typeface="Segoe UI" panose="020B0502040204020203" pitchFamily="34" charset="0"/>
              <a:cs typeface="Segoe UI"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36"/>
                                        </p:tgtEl>
                                      </p:cBhvr>
                                    </p:animEffect>
                                    <p:set>
                                      <p:cBhvr>
                                        <p:cTn id="7" dur="1" fill="hold">
                                          <p:stCondLst>
                                            <p:cond delay="500"/>
                                          </p:stCondLst>
                                        </p:cTn>
                                        <p:tgtEl>
                                          <p:spTgt spid="13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37"/>
                                        </p:tgtEl>
                                      </p:cBhvr>
                                    </p:animEffect>
                                    <p:set>
                                      <p:cBhvr>
                                        <p:cTn id="12" dur="1" fill="hold">
                                          <p:stCondLst>
                                            <p:cond delay="500"/>
                                          </p:stCondLst>
                                        </p:cTn>
                                        <p:tgtEl>
                                          <p:spTgt spid="13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135"/>
                                        </p:tgtEl>
                                      </p:cBhvr>
                                    </p:animEffect>
                                    <p:set>
                                      <p:cBhvr>
                                        <p:cTn id="17" dur="1" fill="hold">
                                          <p:stCondLst>
                                            <p:cond delay="500"/>
                                          </p:stCondLst>
                                        </p:cTn>
                                        <p:tgtEl>
                                          <p:spTgt spid="13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138"/>
                                        </p:tgtEl>
                                      </p:cBhvr>
                                    </p:animEffect>
                                    <p:set>
                                      <p:cBhvr>
                                        <p:cTn id="22" dur="1" fill="hold">
                                          <p:stCondLst>
                                            <p:cond delay="500"/>
                                          </p:stCondLst>
                                        </p:cTn>
                                        <p:tgtEl>
                                          <p:spTgt spid="1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7"/>
          <p:cNvSpPr/>
          <p:nvPr/>
        </p:nvSpPr>
        <p:spPr>
          <a:xfrm>
            <a:off x="0" y="0"/>
            <a:ext cx="12192000" cy="6918087"/>
          </a:xfrm>
          <a:prstGeom prst="rect">
            <a:avLst/>
          </a:prstGeom>
          <a:solidFill>
            <a:schemeClr val="accent6">
              <a:lumMod val="20000"/>
              <a:lumOff val="80000"/>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44" name="Google Shape;144;p7"/>
          <p:cNvSpPr txBox="1">
            <a:spLocks noGrp="1"/>
          </p:cNvSpPr>
          <p:nvPr>
            <p:ph type="title"/>
          </p:nvPr>
        </p:nvSpPr>
        <p:spPr>
          <a:xfrm>
            <a:off x="8822806" y="262065"/>
            <a:ext cx="2838842" cy="2429911"/>
          </a:xfrm>
          <a:custGeom>
            <a:avLst/>
            <a:gdLst>
              <a:gd name="connsiteX0" fmla="*/ 0 w 2829698"/>
              <a:gd name="connsiteY0" fmla="*/ 0 h 2612791"/>
              <a:gd name="connsiteX1" fmla="*/ 2829698 w 2829698"/>
              <a:gd name="connsiteY1" fmla="*/ 0 h 2612791"/>
              <a:gd name="connsiteX2" fmla="*/ 2829698 w 2829698"/>
              <a:gd name="connsiteY2" fmla="*/ 2612791 h 2612791"/>
              <a:gd name="connsiteX3" fmla="*/ 0 w 2829698"/>
              <a:gd name="connsiteY3" fmla="*/ 2612791 h 2612791"/>
              <a:gd name="connsiteX4" fmla="*/ 0 w 2829698"/>
              <a:gd name="connsiteY4" fmla="*/ 0 h 2612791"/>
              <a:gd name="connsiteX0" fmla="*/ 45720 w 2875418"/>
              <a:gd name="connsiteY0" fmla="*/ 0 h 2612791"/>
              <a:gd name="connsiteX1" fmla="*/ 2875418 w 2875418"/>
              <a:gd name="connsiteY1" fmla="*/ 0 h 2612791"/>
              <a:gd name="connsiteX2" fmla="*/ 2875418 w 2875418"/>
              <a:gd name="connsiteY2" fmla="*/ 2612791 h 2612791"/>
              <a:gd name="connsiteX3" fmla="*/ 0 w 2875418"/>
              <a:gd name="connsiteY3" fmla="*/ 2073295 h 2612791"/>
              <a:gd name="connsiteX4" fmla="*/ 45720 w 2875418"/>
              <a:gd name="connsiteY4" fmla="*/ 0 h 2612791"/>
              <a:gd name="connsiteX0" fmla="*/ 45720 w 2875418"/>
              <a:gd name="connsiteY0" fmla="*/ 0 h 2274463"/>
              <a:gd name="connsiteX1" fmla="*/ 2875418 w 2875418"/>
              <a:gd name="connsiteY1" fmla="*/ 0 h 2274463"/>
              <a:gd name="connsiteX2" fmla="*/ 2838842 w 2875418"/>
              <a:gd name="connsiteY2" fmla="*/ 2274463 h 2274463"/>
              <a:gd name="connsiteX3" fmla="*/ 0 w 2875418"/>
              <a:gd name="connsiteY3" fmla="*/ 2073295 h 2274463"/>
              <a:gd name="connsiteX4" fmla="*/ 45720 w 2875418"/>
              <a:gd name="connsiteY4" fmla="*/ 0 h 2274463"/>
              <a:gd name="connsiteX0" fmla="*/ 0 w 2884562"/>
              <a:gd name="connsiteY0" fmla="*/ 0 h 2631079"/>
              <a:gd name="connsiteX1" fmla="*/ 2884562 w 2884562"/>
              <a:gd name="connsiteY1" fmla="*/ 356616 h 2631079"/>
              <a:gd name="connsiteX2" fmla="*/ 2847986 w 2884562"/>
              <a:gd name="connsiteY2" fmla="*/ 2631079 h 2631079"/>
              <a:gd name="connsiteX3" fmla="*/ 9144 w 2884562"/>
              <a:gd name="connsiteY3" fmla="*/ 2429911 h 2631079"/>
              <a:gd name="connsiteX4" fmla="*/ 0 w 2884562"/>
              <a:gd name="connsiteY4" fmla="*/ 0 h 2631079"/>
              <a:gd name="connsiteX0" fmla="*/ 0 w 2847986"/>
              <a:gd name="connsiteY0" fmla="*/ 0 h 2631079"/>
              <a:gd name="connsiteX1" fmla="*/ 2591954 w 2847986"/>
              <a:gd name="connsiteY1" fmla="*/ 850392 h 2631079"/>
              <a:gd name="connsiteX2" fmla="*/ 2847986 w 2847986"/>
              <a:gd name="connsiteY2" fmla="*/ 2631079 h 2631079"/>
              <a:gd name="connsiteX3" fmla="*/ 9144 w 2847986"/>
              <a:gd name="connsiteY3" fmla="*/ 2429911 h 2631079"/>
              <a:gd name="connsiteX4" fmla="*/ 0 w 2847986"/>
              <a:gd name="connsiteY4" fmla="*/ 0 h 2631079"/>
              <a:gd name="connsiteX0" fmla="*/ 0 w 2847986"/>
              <a:gd name="connsiteY0" fmla="*/ 0 h 2631079"/>
              <a:gd name="connsiteX1" fmla="*/ 2729114 w 2847986"/>
              <a:gd name="connsiteY1" fmla="*/ 502920 h 2631079"/>
              <a:gd name="connsiteX2" fmla="*/ 2847986 w 2847986"/>
              <a:gd name="connsiteY2" fmla="*/ 2631079 h 2631079"/>
              <a:gd name="connsiteX3" fmla="*/ 9144 w 2847986"/>
              <a:gd name="connsiteY3" fmla="*/ 2429911 h 2631079"/>
              <a:gd name="connsiteX4" fmla="*/ 0 w 2847986"/>
              <a:gd name="connsiteY4" fmla="*/ 0 h 2631079"/>
              <a:gd name="connsiteX0" fmla="*/ 0 w 2847986"/>
              <a:gd name="connsiteY0" fmla="*/ 0 h 2631079"/>
              <a:gd name="connsiteX1" fmla="*/ 2838842 w 2847986"/>
              <a:gd name="connsiteY1" fmla="*/ 237744 h 2631079"/>
              <a:gd name="connsiteX2" fmla="*/ 2847986 w 2847986"/>
              <a:gd name="connsiteY2" fmla="*/ 2631079 h 2631079"/>
              <a:gd name="connsiteX3" fmla="*/ 9144 w 2847986"/>
              <a:gd name="connsiteY3" fmla="*/ 2429911 h 2631079"/>
              <a:gd name="connsiteX4" fmla="*/ 0 w 2847986"/>
              <a:gd name="connsiteY4" fmla="*/ 0 h 2631079"/>
              <a:gd name="connsiteX0" fmla="*/ 0 w 2838842"/>
              <a:gd name="connsiteY0" fmla="*/ 0 h 2429911"/>
              <a:gd name="connsiteX1" fmla="*/ 2838842 w 2838842"/>
              <a:gd name="connsiteY1" fmla="*/ 237744 h 2429911"/>
              <a:gd name="connsiteX2" fmla="*/ 2555378 w 2838842"/>
              <a:gd name="connsiteY2" fmla="*/ 1917847 h 2429911"/>
              <a:gd name="connsiteX3" fmla="*/ 9144 w 2838842"/>
              <a:gd name="connsiteY3" fmla="*/ 2429911 h 2429911"/>
              <a:gd name="connsiteX4" fmla="*/ 0 w 2838842"/>
              <a:gd name="connsiteY4" fmla="*/ 0 h 2429911"/>
              <a:gd name="connsiteX0" fmla="*/ 0 w 2838842"/>
              <a:gd name="connsiteY0" fmla="*/ 0 h 2429911"/>
              <a:gd name="connsiteX1" fmla="*/ 2838842 w 2838842"/>
              <a:gd name="connsiteY1" fmla="*/ 237744 h 2429911"/>
              <a:gd name="connsiteX2" fmla="*/ 2774834 w 2838842"/>
              <a:gd name="connsiteY2" fmla="*/ 1936135 h 2429911"/>
              <a:gd name="connsiteX3" fmla="*/ 9144 w 2838842"/>
              <a:gd name="connsiteY3" fmla="*/ 2429911 h 2429911"/>
              <a:gd name="connsiteX4" fmla="*/ 0 w 2838842"/>
              <a:gd name="connsiteY4" fmla="*/ 0 h 24299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8842" h="2429911">
                <a:moveTo>
                  <a:pt x="0" y="0"/>
                </a:moveTo>
                <a:lnTo>
                  <a:pt x="2838842" y="237744"/>
                </a:lnTo>
                <a:lnTo>
                  <a:pt x="2774834" y="1936135"/>
                </a:lnTo>
                <a:lnTo>
                  <a:pt x="9144" y="2429911"/>
                </a:lnTo>
                <a:lnTo>
                  <a:pt x="0" y="0"/>
                </a:lnTo>
                <a:close/>
              </a:path>
            </a:pathLst>
          </a:custGeom>
          <a:solidFill>
            <a:schemeClr val="accent6">
              <a:lumMod val="60000"/>
              <a:lumOff val="40000"/>
            </a:schemeClr>
          </a:solidFill>
          <a:ln>
            <a:noFill/>
          </a:ln>
        </p:spPr>
        <p:txBody>
          <a:bodyPr spcFirstLastPara="1" wrap="square" lIns="91425" tIns="180000" rIns="91425" bIns="45700" anchor="ctr" anchorCtr="0">
            <a:normAutofit fontScale="90000"/>
          </a:bodyPr>
          <a:lstStyle/>
          <a:p>
            <a:pPr marL="0" lvl="0" indent="0" algn="l" rtl="0">
              <a:lnSpc>
                <a:spcPct val="90000"/>
              </a:lnSpc>
              <a:spcBef>
                <a:spcPts val="0"/>
              </a:spcBef>
              <a:spcAft>
                <a:spcPts val="0"/>
              </a:spcAft>
              <a:buClr>
                <a:srgbClr val="FFFFFF"/>
              </a:buClr>
              <a:buSzPct val="100000"/>
              <a:buFont typeface="Calibri"/>
              <a:buNone/>
            </a:pPr>
            <a:r>
              <a:rPr lang="en-US" sz="3100" dirty="0">
                <a:latin typeface="Segoe UI" panose="020B0502040204020203" pitchFamily="34" charset="0"/>
                <a:cs typeface="Segoe UI" panose="020B0502040204020203" pitchFamily="34" charset="0"/>
              </a:rPr>
              <a:t>Match the inferences about Mary Field to specific details in the image.</a:t>
            </a:r>
            <a:br>
              <a:rPr lang="en-US" sz="3600" dirty="0"/>
            </a:br>
            <a:endParaRPr sz="3600" dirty="0"/>
          </a:p>
        </p:txBody>
      </p:sp>
      <p:sp>
        <p:nvSpPr>
          <p:cNvPr id="145" name="Google Shape;145;p7"/>
          <p:cNvSpPr/>
          <p:nvPr/>
        </p:nvSpPr>
        <p:spPr>
          <a:xfrm>
            <a:off x="493354" y="484632"/>
            <a:ext cx="8129016" cy="5724144"/>
          </a:xfrm>
          <a:prstGeom prst="roundRect">
            <a:avLst>
              <a:gd name="adj" fmla="val 0"/>
            </a:avLst>
          </a:prstGeom>
          <a:solidFill>
            <a:srgbClr val="FFFFFF"/>
          </a:solidFill>
          <a:ln w="9525" cap="flat" cmpd="sng">
            <a:solidFill>
              <a:srgbClr val="C8CACA"/>
            </a:solidFill>
            <a:prstDash val="solid"/>
            <a:miter lim="800000"/>
            <a:headEnd type="none" w="sm" len="sm"/>
            <a:tailEnd type="none" w="sm" len="sm"/>
          </a:ln>
          <a:effectLst>
            <a:outerShdw blurRad="57150" dist="19050" dir="5400000" algn="t" rotWithShape="0">
              <a:srgbClr val="000000">
                <a:alpha val="6274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146" name="Google Shape;146;p7" descr="'Good films and good fun': Children at the Everyman in the 1930s"/>
          <p:cNvPicPr preferRelativeResize="0"/>
          <p:nvPr/>
        </p:nvPicPr>
        <p:blipFill rotWithShape="1">
          <a:blip r:embed="rId3">
            <a:alphaModFix/>
          </a:blip>
          <a:srcRect b="8982"/>
          <a:stretch/>
        </p:blipFill>
        <p:spPr>
          <a:xfrm>
            <a:off x="976251" y="942538"/>
            <a:ext cx="7163222" cy="4808332"/>
          </a:xfrm>
          <a:prstGeom prst="rect">
            <a:avLst/>
          </a:prstGeom>
          <a:noFill/>
          <a:ln>
            <a:noFill/>
          </a:ln>
        </p:spPr>
      </p:pic>
      <p:sp>
        <p:nvSpPr>
          <p:cNvPr id="147" name="Google Shape;147;p7"/>
          <p:cNvSpPr/>
          <p:nvPr/>
        </p:nvSpPr>
        <p:spPr>
          <a:xfrm>
            <a:off x="9019713" y="3151573"/>
            <a:ext cx="2829698" cy="3057203"/>
          </a:xfrm>
          <a:prstGeom prst="rect">
            <a:avLst/>
          </a:prstGeom>
          <a:ln>
            <a:noFill/>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45700" rIns="91425" bIns="45700" anchor="ctr" anchorCtr="0">
            <a:noAutofit/>
          </a:bodyPr>
          <a:lstStyle/>
          <a:p>
            <a:pPr marL="342900" marR="0" lvl="0" indent="-342900" algn="l" rtl="0">
              <a:spcBef>
                <a:spcPts val="0"/>
              </a:spcBef>
              <a:spcAft>
                <a:spcPts val="0"/>
              </a:spcAft>
              <a:buClr>
                <a:schemeClr val="lt1"/>
              </a:buClr>
              <a:buSzPts val="2000"/>
              <a:buFont typeface="Calibri"/>
              <a:buAutoNum type="alphaUcPeriod"/>
            </a:pPr>
            <a:r>
              <a:rPr lang="en-US" sz="2000" dirty="0">
                <a:solidFill>
                  <a:schemeClr val="lt1"/>
                </a:solidFill>
                <a:latin typeface="Calibri"/>
                <a:ea typeface="Calibri"/>
                <a:cs typeface="Calibri"/>
                <a:sym typeface="Calibri"/>
              </a:rPr>
              <a:t>She was employed in the entertainment industry</a:t>
            </a:r>
            <a:endParaRPr dirty="0"/>
          </a:p>
          <a:p>
            <a:pPr marL="342900" marR="0" lvl="0" indent="-342900" algn="l" rtl="0">
              <a:spcBef>
                <a:spcPts val="0"/>
              </a:spcBef>
              <a:spcAft>
                <a:spcPts val="0"/>
              </a:spcAft>
              <a:buClr>
                <a:schemeClr val="lt1"/>
              </a:buClr>
              <a:buSzPts val="2000"/>
              <a:buFont typeface="Calibri"/>
              <a:buAutoNum type="alphaUcPeriod"/>
            </a:pPr>
            <a:r>
              <a:rPr lang="en-US" sz="2000" dirty="0">
                <a:solidFill>
                  <a:schemeClr val="lt1"/>
                </a:solidFill>
                <a:latin typeface="Calibri"/>
                <a:ea typeface="Calibri"/>
                <a:cs typeface="Calibri"/>
                <a:sym typeface="Calibri"/>
              </a:rPr>
              <a:t>She held a position of responsibility</a:t>
            </a:r>
            <a:endParaRPr dirty="0"/>
          </a:p>
          <a:p>
            <a:pPr marL="342900" marR="0" lvl="0" indent="-342900" algn="l" rtl="0">
              <a:spcBef>
                <a:spcPts val="0"/>
              </a:spcBef>
              <a:spcAft>
                <a:spcPts val="0"/>
              </a:spcAft>
              <a:buClr>
                <a:schemeClr val="lt1"/>
              </a:buClr>
              <a:buSzPts val="2000"/>
              <a:buFont typeface="Calibri"/>
              <a:buAutoNum type="alphaUcPeriod"/>
            </a:pPr>
            <a:r>
              <a:rPr lang="en-US" sz="2000" dirty="0">
                <a:solidFill>
                  <a:schemeClr val="lt1"/>
                </a:solidFill>
                <a:latin typeface="Calibri"/>
                <a:ea typeface="Calibri"/>
                <a:cs typeface="Calibri"/>
                <a:sym typeface="Calibri"/>
              </a:rPr>
              <a:t>She worked in the production of films</a:t>
            </a:r>
            <a:endParaRPr dirty="0"/>
          </a:p>
          <a:p>
            <a:pPr marL="342900" marR="0" lvl="0" indent="-342900" algn="l" rtl="0">
              <a:spcBef>
                <a:spcPts val="0"/>
              </a:spcBef>
              <a:spcAft>
                <a:spcPts val="0"/>
              </a:spcAft>
              <a:buClr>
                <a:schemeClr val="lt1"/>
              </a:buClr>
              <a:buSzPts val="2000"/>
              <a:buFont typeface="Calibri"/>
              <a:buAutoNum type="alphaUcPeriod"/>
            </a:pPr>
            <a:r>
              <a:rPr lang="en-US" sz="2000" dirty="0">
                <a:solidFill>
                  <a:schemeClr val="lt1"/>
                </a:solidFill>
                <a:latin typeface="Calibri"/>
                <a:ea typeface="Calibri"/>
                <a:cs typeface="Calibri"/>
                <a:sym typeface="Calibri"/>
              </a:rPr>
              <a:t>She had technical skills</a:t>
            </a:r>
            <a:endParaRPr sz="2000" dirty="0">
              <a:solidFill>
                <a:schemeClr val="lt1"/>
              </a:solidFill>
              <a:latin typeface="Calibri"/>
              <a:ea typeface="Calibri"/>
              <a:cs typeface="Calibri"/>
              <a:sym typeface="Calibri"/>
            </a:endParaRPr>
          </a:p>
        </p:txBody>
      </p:sp>
      <p:sp>
        <p:nvSpPr>
          <p:cNvPr id="148" name="Google Shape;148;p7"/>
          <p:cNvSpPr/>
          <p:nvPr/>
        </p:nvSpPr>
        <p:spPr>
          <a:xfrm>
            <a:off x="578908" y="1381422"/>
            <a:ext cx="1398899" cy="1668780"/>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r>
              <a:rPr lang="en-US" dirty="0"/>
              <a:t>1</a:t>
            </a:r>
            <a:r>
              <a:rPr lang="en-US" dirty="0">
                <a:solidFill>
                  <a:schemeClr val="lt1"/>
                </a:solidFill>
              </a:rPr>
              <a:t>. This film camera suggests movies or television</a:t>
            </a:r>
            <a:endParaRPr dirty="0">
              <a:solidFill>
                <a:schemeClr val="lt1"/>
              </a:solidFill>
            </a:endParaRPr>
          </a:p>
        </p:txBody>
      </p:sp>
      <p:sp>
        <p:nvSpPr>
          <p:cNvPr id="149" name="Google Shape;149;p7"/>
          <p:cNvSpPr/>
          <p:nvPr/>
        </p:nvSpPr>
        <p:spPr>
          <a:xfrm>
            <a:off x="7042300" y="1200150"/>
            <a:ext cx="1398900" cy="2031325"/>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r>
              <a:rPr lang="en-US" dirty="0"/>
              <a:t>3</a:t>
            </a:r>
            <a:r>
              <a:rPr lang="en-US" dirty="0">
                <a:solidFill>
                  <a:schemeClr val="lt1"/>
                </a:solidFill>
              </a:rPr>
              <a:t>. She appears to be directing or filming</a:t>
            </a:r>
            <a:endParaRPr dirty="0">
              <a:solidFill>
                <a:schemeClr val="lt1"/>
              </a:solidFill>
            </a:endParaRPr>
          </a:p>
        </p:txBody>
      </p:sp>
      <p:sp>
        <p:nvSpPr>
          <p:cNvPr id="150" name="Google Shape;150;p7"/>
          <p:cNvSpPr/>
          <p:nvPr/>
        </p:nvSpPr>
        <p:spPr>
          <a:xfrm>
            <a:off x="6831900" y="3489087"/>
            <a:ext cx="1493400" cy="1968138"/>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r>
              <a:rPr lang="en-US" dirty="0"/>
              <a:t>4</a:t>
            </a:r>
            <a:r>
              <a:rPr lang="en-US" dirty="0">
                <a:solidFill>
                  <a:schemeClr val="lt1"/>
                </a:solidFill>
              </a:rPr>
              <a:t>. The camera and her notes suggest  she was a director or producer</a:t>
            </a:r>
            <a:endParaRPr dirty="0">
              <a:solidFill>
                <a:schemeClr val="lt1"/>
              </a:solidFill>
            </a:endParaRPr>
          </a:p>
        </p:txBody>
      </p:sp>
      <p:sp>
        <p:nvSpPr>
          <p:cNvPr id="151" name="Google Shape;151;p7"/>
          <p:cNvSpPr/>
          <p:nvPr/>
        </p:nvSpPr>
        <p:spPr>
          <a:xfrm>
            <a:off x="894725" y="4714075"/>
            <a:ext cx="2094900" cy="1036800"/>
          </a:xfrm>
          <a:prstGeom prst="roundRect">
            <a:avLst>
              <a:gd name="adj" fmla="val 16667"/>
            </a:avLst>
          </a:prstGeom>
          <a:ln>
            <a:headEnd type="none" w="sm" len="sm"/>
            <a:tailEnd type="none" w="sm" len="sm"/>
          </a:ln>
        </p:spPr>
        <p:style>
          <a:lnRef idx="2">
            <a:schemeClr val="accent6">
              <a:shade val="50000"/>
            </a:schemeClr>
          </a:lnRef>
          <a:fillRef idx="1">
            <a:schemeClr val="accent6"/>
          </a:fillRef>
          <a:effectRef idx="0">
            <a:schemeClr val="accent6"/>
          </a:effectRef>
          <a:fontRef idx="minor">
            <a:schemeClr val="lt1"/>
          </a:fontRef>
        </p:style>
        <p:txBody>
          <a:bodyPr spcFirstLastPara="1" wrap="square" lIns="91425" tIns="91425" rIns="91425" bIns="91425" anchor="ctr" anchorCtr="0">
            <a:noAutofit/>
          </a:bodyPr>
          <a:lstStyle/>
          <a:p>
            <a:pPr marL="0" lvl="0" indent="0" algn="l" rtl="0">
              <a:spcBef>
                <a:spcPts val="0"/>
              </a:spcBef>
              <a:spcAft>
                <a:spcPts val="0"/>
              </a:spcAft>
              <a:buNone/>
            </a:pPr>
            <a:r>
              <a:rPr lang="en-US" dirty="0"/>
              <a:t>2</a:t>
            </a:r>
            <a:r>
              <a:rPr lang="en-US" dirty="0">
                <a:solidFill>
                  <a:schemeClr val="lt1"/>
                </a:solidFill>
              </a:rPr>
              <a:t>. She is closely involved in the filming process</a:t>
            </a:r>
            <a:endParaRPr dirty="0">
              <a:solidFill>
                <a:schemeClr val="lt1"/>
              </a:solidFill>
            </a:endParaRPr>
          </a:p>
        </p:txBody>
      </p:sp>
      <p:sp>
        <p:nvSpPr>
          <p:cNvPr id="2" name="Google Shape;99;p8">
            <a:extLst>
              <a:ext uri="{FF2B5EF4-FFF2-40B4-BE49-F238E27FC236}">
                <a16:creationId xmlns:a16="http://schemas.microsoft.com/office/drawing/2014/main" id="{916679A8-E568-3E91-E68F-9788BA46DB67}"/>
              </a:ext>
            </a:extLst>
          </p:cNvPr>
          <p:cNvSpPr/>
          <p:nvPr/>
        </p:nvSpPr>
        <p:spPr>
          <a:xfrm>
            <a:off x="724923" y="716862"/>
            <a:ext cx="1481067" cy="390263"/>
          </a:xfrm>
          <a:prstGeom prst="rect">
            <a:avLst/>
          </a:prstGeom>
          <a:solidFill>
            <a:schemeClr val="accent6">
              <a:lumMod val="20000"/>
              <a:lumOff val="80000"/>
            </a:schemeClr>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1800" b="1" dirty="0">
                <a:solidFill>
                  <a:schemeClr val="dk1"/>
                </a:solidFill>
                <a:latin typeface="Segoe UI" panose="020B0502040204020203" pitchFamily="34" charset="0"/>
                <a:ea typeface="Calibri"/>
                <a:cs typeface="Segoe UI" panose="020B0502040204020203" pitchFamily="34" charset="0"/>
                <a:sym typeface="Calibri"/>
              </a:rPr>
              <a:t>Source B</a:t>
            </a:r>
            <a:endParaRPr b="1" dirty="0">
              <a:latin typeface="Segoe UI" panose="020B0502040204020203" pitchFamily="34" charset="0"/>
              <a:cs typeface="Segoe UI" panose="020B0502040204020203"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12521</TotalTime>
  <Words>3397</Words>
  <Application>Microsoft Macintosh PowerPoint</Application>
  <PresentationFormat>Widescreen</PresentationFormat>
  <Paragraphs>173</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Open Sans</vt:lpstr>
      <vt:lpstr>Segoe UI</vt:lpstr>
      <vt:lpstr>Office Theme</vt:lpstr>
      <vt:lpstr>MARY FIELD: FILM PIONEER</vt:lpstr>
      <vt:lpstr>What can we learn about the history of women in the film industry from Mary Field’s life?</vt:lpstr>
      <vt:lpstr>Starter activity: What do you know about Britain in 1900? </vt:lpstr>
      <vt:lpstr>PowerPoint Presentation</vt:lpstr>
      <vt:lpstr>What kind of world was Mary Field born into?</vt:lpstr>
      <vt:lpstr>Source A - Gender and university education in the 20th century</vt:lpstr>
      <vt:lpstr>MARY FIELD - BIOGRAPHY (Part 1)</vt:lpstr>
      <vt:lpstr>What can you learn about Mary Field from this image of her? List three things:  1.   2.   3. </vt:lpstr>
      <vt:lpstr>Match the inferences about Mary Field to specific details in the image. </vt:lpstr>
      <vt:lpstr>MARY FIELD - BIOGRAPHY (Part 2)</vt:lpstr>
      <vt:lpstr>What roles did women perform in the film industry?</vt:lpstr>
      <vt:lpstr>PowerPoint Presentation</vt:lpstr>
      <vt:lpstr>PowerPoint Presentation</vt:lpstr>
      <vt:lpstr>What can we learn from this image of Mary Field at work?</vt:lpstr>
      <vt:lpstr>PowerPoint Presentation</vt:lpstr>
      <vt:lpstr>PowerPoint Presentation</vt:lpstr>
      <vt:lpstr>PowerPoint Presentation</vt:lpstr>
      <vt:lpstr>Cross-referencing 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 A: MARY FIELD: FILM PIONEER</dc:title>
  <dc:creator>Max Long</dc:creator>
  <cp:lastModifiedBy>Max Long</cp:lastModifiedBy>
  <cp:revision>1</cp:revision>
  <dcterms:created xsi:type="dcterms:W3CDTF">2023-05-03T09:22:42Z</dcterms:created>
  <dcterms:modified xsi:type="dcterms:W3CDTF">2023-06-12T09:19:30Z</dcterms:modified>
</cp:coreProperties>
</file>